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2" r:id="rId5"/>
    <p:sldMasterId id="2147483656" r:id="rId6"/>
    <p:sldMasterId id="2147483664" r:id="rId7"/>
    <p:sldMasterId id="2147483668" r:id="rId8"/>
    <p:sldMasterId id="214748367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Lst>
  <p:sldSz cy="6858000" cx="12192000"/>
  <p:notesSz cx="6858000" cy="9144000"/>
  <p:embeddedFontLst>
    <p:embeddedFont>
      <p:font typeface="Mulish ExtraLight"/>
      <p:regular r:id="rId120"/>
      <p:bold r:id="rId121"/>
      <p:italic r:id="rId122"/>
      <p:boldItalic r:id="rId123"/>
    </p:embeddedFont>
    <p:embeddedFont>
      <p:font typeface="Mulish"/>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59">
          <p15:clr>
            <a:srgbClr val="A4A3A4"/>
          </p15:clr>
        </p15:guide>
        <p15:guide id="2" pos="597">
          <p15:clr>
            <a:srgbClr val="A4A3A4"/>
          </p15:clr>
        </p15:guide>
        <p15:guide id="3" pos="6947">
          <p15:clr>
            <a:srgbClr val="A4A3A4"/>
          </p15:clr>
        </p15:guide>
        <p15:guide id="4" orient="horz" pos="3589">
          <p15:clr>
            <a:srgbClr val="A4A3A4"/>
          </p15:clr>
        </p15:guide>
      </p15:sldGuideLst>
    </p:ext>
    <p:ext uri="GoogleSlidesCustomDataVersion2">
      <go:slidesCustomData xmlns:go="http://customooxmlschemas.google.com/" r:id="rId128" roundtripDataSignature="AMtx7miml2Nj0kqtp8Mbb32+RWBKXFb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9" orient="horz"/>
        <p:guide pos="597"/>
        <p:guide pos="6947"/>
        <p:guide pos="358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8" Type="http://customschemas.google.com/relationships/presentationmetadata" Target="metadata"/><Relationship Id="rId127" Type="http://schemas.openxmlformats.org/officeDocument/2006/relationships/font" Target="fonts/Mulish-boldItalic.fntdata"/><Relationship Id="rId126" Type="http://schemas.openxmlformats.org/officeDocument/2006/relationships/font" Target="fonts/Mulish-italic.fntdata"/><Relationship Id="rId26" Type="http://schemas.openxmlformats.org/officeDocument/2006/relationships/slide" Target="slides/slide16.xml"/><Relationship Id="rId121" Type="http://schemas.openxmlformats.org/officeDocument/2006/relationships/font" Target="fonts/MulishExtraLight-bold.fntdata"/><Relationship Id="rId25" Type="http://schemas.openxmlformats.org/officeDocument/2006/relationships/slide" Target="slides/slide15.xml"/><Relationship Id="rId120" Type="http://schemas.openxmlformats.org/officeDocument/2006/relationships/font" Target="fonts/MulishExtraLight-regular.fntdata"/><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font" Target="fonts/Mulish-bold.fntdata"/><Relationship Id="rId29" Type="http://schemas.openxmlformats.org/officeDocument/2006/relationships/slide" Target="slides/slide19.xml"/><Relationship Id="rId124" Type="http://schemas.openxmlformats.org/officeDocument/2006/relationships/font" Target="fonts/Mulish-regular.fntdata"/><Relationship Id="rId123" Type="http://schemas.openxmlformats.org/officeDocument/2006/relationships/font" Target="fonts/MulishExtraLight-boldItalic.fntdata"/><Relationship Id="rId122" Type="http://schemas.openxmlformats.org/officeDocument/2006/relationships/font" Target="fonts/MulishExtraLight-italic.fntdata"/><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8bc097ceb0_24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6" name="Google Shape;1106;g28bc097ceb0_24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4" name="Google Shape;111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3" name="Google Shape;112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chemeClr val="dk1"/>
              </a:buClr>
              <a:buSzPts val="1100"/>
              <a:buFont typeface="Arial"/>
              <a:buNone/>
            </a:pPr>
            <a:r>
              <a:rPr lang="zh-TW"/>
              <a:t>&lt;!-- ------------------------------------------------&gt;</a:t>
            </a:r>
            <a:endParaRPr/>
          </a:p>
          <a:p>
            <a:pPr indent="-228600" lvl="0" marL="457200" marR="0" rtl="0" algn="l">
              <a:lnSpc>
                <a:spcPct val="100000"/>
              </a:lnSpc>
              <a:spcBef>
                <a:spcPts val="0"/>
              </a:spcBef>
              <a:spcAft>
                <a:spcPts val="0"/>
              </a:spcAft>
              <a:buClr>
                <a:schemeClr val="dk1"/>
              </a:buClr>
              <a:buSzPts val="1100"/>
              <a:buFont typeface="Arial"/>
              <a:buNone/>
            </a:pPr>
            <a:r>
              <a:rPr lang="zh-TW"/>
              <a:t>    &lt;div class="row hw12"&gt;</a:t>
            </a:r>
            <a:endParaRPr/>
          </a:p>
          <a:p>
            <a:pPr indent="-228600" lvl="0" marL="457200" marR="0" rtl="0" algn="l">
              <a:lnSpc>
                <a:spcPct val="100000"/>
              </a:lnSpc>
              <a:spcBef>
                <a:spcPts val="0"/>
              </a:spcBef>
              <a:spcAft>
                <a:spcPts val="0"/>
              </a:spcAft>
              <a:buClr>
                <a:schemeClr val="dk1"/>
              </a:buClr>
              <a:buSzPts val="1100"/>
              <a:buFont typeface="Arial"/>
              <a:buNone/>
            </a:pPr>
            <a:r>
              <a:rPr lang="zh-TW"/>
              <a:t>      &lt;div class="col-md-12 twenty"&gt;</a:t>
            </a:r>
            <a:endParaRPr/>
          </a:p>
          <a:p>
            <a:pPr indent="-228600" lvl="0" marL="457200" marR="0" rtl="0" algn="l">
              <a:lnSpc>
                <a:spcPct val="100000"/>
              </a:lnSpc>
              <a:spcBef>
                <a:spcPts val="0"/>
              </a:spcBef>
              <a:spcAft>
                <a:spcPts val="0"/>
              </a:spcAft>
              <a:buClr>
                <a:schemeClr val="dk1"/>
              </a:buClr>
              <a:buSzPts val="1100"/>
              <a:buFont typeface="Arial"/>
              <a:buNone/>
            </a:pPr>
            <a:r>
              <a:rPr lang="zh-TW"/>
              <a:t>        打開src資料夾</a:t>
            </a:r>
            <a:endParaRPr/>
          </a:p>
          <a:p>
            <a:pPr indent="-228600" lvl="0" marL="457200" marR="0" rtl="0" algn="l">
              <a:lnSpc>
                <a:spcPct val="100000"/>
              </a:lnSpc>
              <a:spcBef>
                <a:spcPts val="0"/>
              </a:spcBef>
              <a:spcAft>
                <a:spcPts val="0"/>
              </a:spcAft>
              <a:buClr>
                <a:schemeClr val="dk1"/>
              </a:buClr>
              <a:buSzPts val="1100"/>
              <a:buFont typeface="Arial"/>
              <a:buNone/>
            </a:pPr>
            <a:r>
              <a:rPr lang="zh-TW"/>
              <a:t>        &lt;input type="button" name="back" onclick="location.href='https://github.com/Wenshin1109/ct2023s/tree/main/hw04/src'" value="按我٩(｡・ω・｡)و"&gt;</a:t>
            </a:r>
            <a:endParaRPr/>
          </a:p>
          <a:p>
            <a:pPr indent="-228600" lvl="0" marL="457200" marR="0" rtl="0" algn="l">
              <a:lnSpc>
                <a:spcPct val="100000"/>
              </a:lnSpc>
              <a:spcBef>
                <a:spcPts val="0"/>
              </a:spcBef>
              <a:spcAft>
                <a:spcPts val="0"/>
              </a:spcAft>
              <a:buClr>
                <a:schemeClr val="dk1"/>
              </a:buClr>
              <a:buSzPts val="1100"/>
              <a:buFont typeface="Arial"/>
              <a:buNone/>
            </a:pPr>
            <a:r>
              <a:rPr lang="zh-TW"/>
              <a:t>      &lt;/div&gt;</a:t>
            </a:r>
            <a:endParaRPr/>
          </a:p>
          <a:p>
            <a:pPr indent="-228600" lvl="0" marL="457200" marR="0" rtl="0" algn="l">
              <a:lnSpc>
                <a:spcPct val="100000"/>
              </a:lnSpc>
              <a:spcBef>
                <a:spcPts val="0"/>
              </a:spcBef>
              <a:spcAft>
                <a:spcPts val="0"/>
              </a:spcAft>
              <a:buClr>
                <a:schemeClr val="dk1"/>
              </a:buClr>
              <a:buSzPts val="1100"/>
              <a:buFont typeface="Arial"/>
              <a:buNone/>
            </a:pPr>
            <a:r>
              <a:rPr lang="zh-TW"/>
              <a:t>    &lt;/div&gt;</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&lt;table&gt;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&lt;th&gt;總分&lt;/th&gt;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&lt;th&gt;完成後打勾&lt;/th&gt;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&lt;th&gt;配分&lt;/th&gt;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&lt;th&gt;分項描述&lt;/th&gt;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 rowspan="4" id="myTotal"&gt;&lt;/td&gt;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&lt;td&gt;&lt;input type="checkbox" class="flipswitch" id="myCheckbox1" checked="checked"&gt;&lt;/td&gt;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 id='m1'&gt;1&lt;/td&gt;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&lt;td&gt;數字 0~9&lt;/td&gt;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&lt;td&gt;&lt;input type="checkbox" class="flipswitch" id="myCheckbox2" checked="checked"&gt;&lt;/td&gt;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 id='m2'&gt;2&lt;/td&gt;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&lt;td&gt;大寫字母 A~Z&lt;/td&gt;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&lt;td&gt;&lt;input type="checkbox" class="flipswitch" id="myCheckbox3" checked="checked"&gt;&lt;/td&gt;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 id='m3'&gt;3&lt;/td&gt;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&lt;td&gt;小寫字母 a~z&lt;/td&gt;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&lt;td&gt;&lt;input type="checkbox" class="flipswitch" id="myCheckbox4" checked="checked"&gt;&lt;/td&gt;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 id='m4'&gt;4&lt;/td&gt;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&lt;td&gt;所有符號&lt;/td&gt;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&lt;/table&gt;</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133" name="Google Shape;1133;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8c043e1b6d_4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g28c043e1b6d_4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chemeClr val="dk1"/>
              </a:buClr>
              <a:buSzPts val="1100"/>
              <a:buFont typeface="Arial"/>
              <a:buNone/>
            </a:pPr>
            <a:r>
              <a:rPr lang="zh-TW"/>
              <a:t>&lt;!-- ------------------------------------------------&gt;</a:t>
            </a:r>
            <a:endParaRPr/>
          </a:p>
          <a:p>
            <a:pPr indent="-228600" lvl="0" marL="457200" marR="0" rtl="0" algn="l">
              <a:lnSpc>
                <a:spcPct val="100000"/>
              </a:lnSpc>
              <a:spcBef>
                <a:spcPts val="0"/>
              </a:spcBef>
              <a:spcAft>
                <a:spcPts val="0"/>
              </a:spcAft>
              <a:buClr>
                <a:schemeClr val="dk1"/>
              </a:buClr>
              <a:buSzPts val="1100"/>
              <a:buFont typeface="Arial"/>
              <a:buNone/>
            </a:pPr>
            <a:r>
              <a:rPr lang="zh-TW"/>
              <a:t>    &lt;div class="row hw12"&gt;</a:t>
            </a:r>
            <a:endParaRPr/>
          </a:p>
          <a:p>
            <a:pPr indent="-228600" lvl="0" marL="457200" marR="0" rtl="0" algn="l">
              <a:lnSpc>
                <a:spcPct val="100000"/>
              </a:lnSpc>
              <a:spcBef>
                <a:spcPts val="0"/>
              </a:spcBef>
              <a:spcAft>
                <a:spcPts val="0"/>
              </a:spcAft>
              <a:buClr>
                <a:schemeClr val="dk1"/>
              </a:buClr>
              <a:buSzPts val="1100"/>
              <a:buFont typeface="Arial"/>
              <a:buNone/>
            </a:pPr>
            <a:r>
              <a:rPr lang="zh-TW"/>
              <a:t>      &lt;div class="col-md-12 twenty"&gt;</a:t>
            </a:r>
            <a:endParaRPr/>
          </a:p>
          <a:p>
            <a:pPr indent="-228600" lvl="0" marL="457200" marR="0" rtl="0" algn="l">
              <a:lnSpc>
                <a:spcPct val="100000"/>
              </a:lnSpc>
              <a:spcBef>
                <a:spcPts val="0"/>
              </a:spcBef>
              <a:spcAft>
                <a:spcPts val="0"/>
              </a:spcAft>
              <a:buClr>
                <a:schemeClr val="dk1"/>
              </a:buClr>
              <a:buSzPts val="1100"/>
              <a:buFont typeface="Arial"/>
              <a:buNone/>
            </a:pPr>
            <a:r>
              <a:rPr lang="zh-TW"/>
              <a:t>        打開src資料夾</a:t>
            </a:r>
            <a:endParaRPr/>
          </a:p>
          <a:p>
            <a:pPr indent="-228600" lvl="0" marL="457200" marR="0" rtl="0" algn="l">
              <a:lnSpc>
                <a:spcPct val="100000"/>
              </a:lnSpc>
              <a:spcBef>
                <a:spcPts val="0"/>
              </a:spcBef>
              <a:spcAft>
                <a:spcPts val="0"/>
              </a:spcAft>
              <a:buClr>
                <a:schemeClr val="dk1"/>
              </a:buClr>
              <a:buSzPts val="1100"/>
              <a:buFont typeface="Arial"/>
              <a:buNone/>
            </a:pPr>
            <a:r>
              <a:rPr lang="zh-TW"/>
              <a:t>        &lt;input type="button" name="back" onclick="location.href='https://github.com/Wenshin1109/ct2023s/tree/main/hw04/src'" value="按我٩(｡・ω・｡)و"&gt;</a:t>
            </a:r>
            <a:endParaRPr/>
          </a:p>
          <a:p>
            <a:pPr indent="-228600" lvl="0" marL="457200" marR="0" rtl="0" algn="l">
              <a:lnSpc>
                <a:spcPct val="100000"/>
              </a:lnSpc>
              <a:spcBef>
                <a:spcPts val="0"/>
              </a:spcBef>
              <a:spcAft>
                <a:spcPts val="0"/>
              </a:spcAft>
              <a:buClr>
                <a:schemeClr val="dk1"/>
              </a:buClr>
              <a:buSzPts val="1100"/>
              <a:buFont typeface="Arial"/>
              <a:buNone/>
            </a:pPr>
            <a:r>
              <a:rPr lang="zh-TW"/>
              <a:t>      &lt;/div&gt;</a:t>
            </a:r>
            <a:endParaRPr/>
          </a:p>
          <a:p>
            <a:pPr indent="-228600" lvl="0" marL="457200" marR="0" rtl="0" algn="l">
              <a:lnSpc>
                <a:spcPct val="100000"/>
              </a:lnSpc>
              <a:spcBef>
                <a:spcPts val="0"/>
              </a:spcBef>
              <a:spcAft>
                <a:spcPts val="0"/>
              </a:spcAft>
              <a:buClr>
                <a:schemeClr val="dk1"/>
              </a:buClr>
              <a:buSzPts val="1100"/>
              <a:buFont typeface="Arial"/>
              <a:buNone/>
            </a:pPr>
            <a:r>
              <a:rPr lang="zh-TW"/>
              <a:t>    &lt;/div&gt;</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&lt;table&gt;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&lt;th&gt;總分&lt;/th&gt;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&lt;th&gt;完成後打勾&lt;/th&gt;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&lt;th&gt;配分&lt;/th&gt;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&lt;th&gt;分項描述&lt;/th&gt;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 rowspan="4" id="myTotal"&gt;&lt;/td&gt;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&lt;td&gt;&lt;input type="checkbox" class="flipswitch" id="myCheckbox1" checked="checked"&gt;&lt;/td&gt;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 id='m1'&gt;1&lt;/td&gt;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&lt;td&gt;數字 0~9&lt;/td&gt;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&lt;td&gt;&lt;input type="checkbox" class="flipswitch" id="myCheckbox2" checked="checked"&gt;&lt;/td&gt;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 id='m2'&gt;2&lt;/td&gt;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&lt;td&gt;大寫字母 A~Z&lt;/td&gt;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&lt;td&gt;&lt;input type="checkbox" class="flipswitch" id="myCheckbox3" checked="checked"&gt;&lt;/td&gt;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 id='m3'&gt;3&lt;/td&gt;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&lt;td&gt;小寫字母 a~z&lt;/td&gt;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&lt;td&gt;&lt;input type="checkbox" class="flipswitch" id="myCheckbox4" checked="checked"&gt;&lt;/td&gt;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 id='m4'&gt;4&lt;/td&gt;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&lt;td&gt;所有符號&lt;/td&gt;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&lt;/tr&gt;</a:t>
            </a:r>
            <a:endParaRPr/>
          </a:p>
          <a:p>
            <a:pPr indent="-228600" lvl="0" marL="457200" marR="0" rtl="0" algn="l">
              <a:lnSpc>
                <a:spcPct val="100000"/>
              </a:lnSpc>
              <a:spcBef>
                <a:spcPts val="0"/>
              </a:spcBef>
              <a:spcAft>
                <a:spcPts val="0"/>
              </a:spcAft>
              <a:buClr>
                <a:srgbClr val="000000"/>
              </a:buClr>
              <a:buSzPts val="1400"/>
              <a:buFont typeface="Arial"/>
              <a:buNone/>
            </a:pPr>
            <a:r>
              <a:rPr b="0" i="0" lang="zh-TW" sz="1200" u="none" cap="none" strike="noStrike">
                <a:solidFill>
                  <a:schemeClr val="dk1"/>
                </a:solidFill>
                <a:latin typeface="Calibri"/>
                <a:ea typeface="Calibri"/>
                <a:cs typeface="Calibri"/>
                <a:sym typeface="Calibri"/>
              </a:rPr>
              <a:t>      &lt;/table&gt;</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144" name="Google Shape;1144;g28c043e1b6d_4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8c043e1b6d_43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8c043e1b6d_43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155" name="Google Shape;1155;g28c043e1b6d_43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5" name="Google Shape;116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08cba9ff3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g208cba9ff3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4" name="Google Shape;1174;g208cba9ff31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2" name="Google Shape;118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08cba9ff31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1" name="Google Shape;1191;g208cba9ff31_2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2" name="Google Shape;1192;g208cba9ff31_2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1f5a42dc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281f5a42d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82ca603048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282ca603048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1f5a42dc3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81f5a42dc3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1f5a42dc3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281f5a42dc3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81f5a42dc3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281f5a42dc3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81f5a42dc3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281f5a42dc3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c9b254ab9_2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24c9b254ab9_2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81fba7fa80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281fba7fa8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c9b254ab9_23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24c9b254ab9_23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c9b254ab9_23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24c9b254ab9_2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81fba7fa80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281fba7fa80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81fba7fa80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281fba7fa80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81fba7fa80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281fba7fa80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910179600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g27910179600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4c9b254ab9_2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g24c9b254ab9_2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82bd09452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282bd0945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82bd094524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282bd09452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2ca60304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g282ca60304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82bd094524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g282bd094524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2bd094524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282bd094524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82bd094524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g282bd094524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82bd094524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282bd094524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82bd094524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g282bd094524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7910179600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2791017960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82bd094524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g282bd094524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82bd094524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282bd094524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82bd094524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g282bd094524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82bd094524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g282bd094524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81fba7fa80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281fba7fa80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7910179600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27910179600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82bd094524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g282bd094524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82bd094524_0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282bd094524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8fef7fc061_9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g28fef7fc061_9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82bd094524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g282bd094524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82bd094524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g282bd094524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82bd094524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g282bd094524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82bd094524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g282bd094524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82bd094524_0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g282bd094524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82bd094524_0_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g282bd094524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82bd094524_0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282bd094524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82bd094524_0_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5" name="Google Shape;585;g282bd094524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82bd094524_0_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g282bd094524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82bd094524_0_2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5" name="Google Shape;605;g282bd094524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82bd094524_0_2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g282bd094524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 name="Google Shape;62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7910179600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g27910179600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89b0ad3724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g289b0ad3724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5e667b0b3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g25e667b0b3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845f9e0c56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g2845f9e0c5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89b0ad3724_4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g289b0ad3724_4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8bc097ceb0_6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3" name="Google Shape;683;g28bc097ceb0_6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8bc097ceb0_65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g28bc097ceb0_65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82bd094524_0_2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g282bd094524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8bc097ceb0_2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g28bc097ceb0_2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845f9e0c56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2" name="Google Shape;732;g2845f9e0c5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845f9e0c56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4" name="Google Shape;744;g2845f9e0c56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847c167bf6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g2847c167bf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82bd094524_0_2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0" name="Google Shape;770;g282bd094524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4c2067c87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1" name="Google Shape;781;g24c2067c8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82c6501675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282c650167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883d2257ca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4" name="Google Shape;794;g2883d2257ca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4c2d36640e_2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4" name="Google Shape;804;g24c2d36640e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4c2d36640e_2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3" name="Google Shape;813;g24c2d36640e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4c2d36640e_2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g24c2d36640e_2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4c2d36640e_2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6" name="Google Shape;836;g24c2d36640e_2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4c2d36640e_2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6" name="Google Shape;846;g24c2d36640e_2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4c2d36640e_2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9" name="Google Shape;859;g24c2d36640e_2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4c2d36640e_2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3" name="Google Shape;873;g24c2d36640e_2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4c2d36640e_2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7" name="Google Shape;887;g24c2d36640e_2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4c2d36640e_2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7" name="Google Shape;897;g24c2d36640e_2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c3429c33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24c3429c33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47276e1528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2" name="Google Shape;912;g247276e152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8fef7fc061_10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1" name="Google Shape;921;g28fef7fc061_10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8fef7fc061_10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9" name="Google Shape;929;g28fef7fc061_10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8fef7fc061_10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7" name="Google Shape;937;g28fef7fc061_10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8fef7fc061_10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6" name="Google Shape;946;g28fef7fc061_10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8fef7fc061_10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0" name="Google Shape;960;g28fef7fc061_10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8fef7fc061_10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1" name="Google Shape;971;g28fef7fc061_10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8fef7fc061_10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2" name="Google Shape;982;g28fef7fc061_10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8fef7fc061_10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3" name="Google Shape;993;g28fef7fc061_10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8fef7fc061_10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2" name="Google Shape;1002;g28fef7fc061_10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8fef7fc061_10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1" name="Google Shape;1011;g28fef7fc061_10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791017960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791017960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g27910179600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zh-TW"/>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8" name="Google Shape;103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7" name="Google Shape;104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4c2d36640e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7" name="Google Shape;1057;g24c2d36640e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8" name="Google Shape;106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8bc097ceb0_24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8" name="Google Shape;1078;g28bc097ceb0_24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8" name="Google Shape;108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7" name="Google Shape;109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首頁_中英標題">
  <p:cSld name="首頁_中英標題">
    <p:spTree>
      <p:nvGrpSpPr>
        <p:cNvPr id="10" name="Shape 10"/>
        <p:cNvGrpSpPr/>
        <p:nvPr/>
      </p:nvGrpSpPr>
      <p:grpSpPr>
        <a:xfrm>
          <a:off x="0" y="0"/>
          <a:ext cx="0" cy="0"/>
          <a:chOff x="0" y="0"/>
          <a:chExt cx="0" cy="0"/>
        </a:xfrm>
      </p:grpSpPr>
      <p:sp>
        <p:nvSpPr>
          <p:cNvPr id="11" name="Google Shape;11;p12"/>
          <p:cNvSpPr txBox="1"/>
          <p:nvPr>
            <p:ph type="ctrTitle"/>
          </p:nvPr>
        </p:nvSpPr>
        <p:spPr>
          <a:xfrm>
            <a:off x="967109" y="2274495"/>
            <a:ext cx="10191320" cy="57416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2"/>
          <p:cNvSpPr txBox="1"/>
          <p:nvPr>
            <p:ph idx="1" type="body"/>
          </p:nvPr>
        </p:nvSpPr>
        <p:spPr>
          <a:xfrm>
            <a:off x="967109" y="3007096"/>
            <a:ext cx="10191320" cy="11538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2"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1"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3"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0"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滿版圖片＋中文標題">
  <p:cSld name="內容頁_滿版圖片＋中文標題">
    <p:spTree>
      <p:nvGrpSpPr>
        <p:cNvPr id="53" name="Shape 53"/>
        <p:cNvGrpSpPr/>
        <p:nvPr/>
      </p:nvGrpSpPr>
      <p:grpSpPr>
        <a:xfrm>
          <a:off x="0" y="0"/>
          <a:ext cx="0" cy="0"/>
          <a:chOff x="0" y="0"/>
          <a:chExt cx="0" cy="0"/>
        </a:xfrm>
      </p:grpSpPr>
      <p:sp>
        <p:nvSpPr>
          <p:cNvPr id="54" name="Google Shape;54;p24"/>
          <p:cNvSpPr/>
          <p:nvPr>
            <p:ph idx="2" type="pic"/>
          </p:nvPr>
        </p:nvSpPr>
        <p:spPr>
          <a:xfrm>
            <a:off x="0" y="1189317"/>
            <a:ext cx="12002400" cy="5668682"/>
          </a:xfrm>
          <a:prstGeom prst="rect">
            <a:avLst/>
          </a:prstGeom>
          <a:noFill/>
          <a:ln>
            <a:noFill/>
          </a:ln>
        </p:spPr>
      </p:sp>
      <p:sp>
        <p:nvSpPr>
          <p:cNvPr id="55" name="Google Shape;55;p24"/>
          <p:cNvSpPr/>
          <p:nvPr/>
        </p:nvSpPr>
        <p:spPr>
          <a:xfrm>
            <a:off x="1" y="0"/>
            <a:ext cx="11997202" cy="1189317"/>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 name="Google Shape;56;p24"/>
          <p:cNvSpPr txBox="1"/>
          <p:nvPr>
            <p:ph type="ctrTitle"/>
          </p:nvPr>
        </p:nvSpPr>
        <p:spPr>
          <a:xfrm>
            <a:off x="953359" y="359005"/>
            <a:ext cx="10455376"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Microsoft JhengHei"/>
              <a:buNone/>
              <a:defRPr b="1" i="0" sz="36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 name="Google Shape;57;p24"/>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內容頁_滿版圖片＋英文標題">
  <p:cSld name="1_內容頁_滿版圖片＋英文標題">
    <p:spTree>
      <p:nvGrpSpPr>
        <p:cNvPr id="58" name="Shape 58"/>
        <p:cNvGrpSpPr/>
        <p:nvPr/>
      </p:nvGrpSpPr>
      <p:grpSpPr>
        <a:xfrm>
          <a:off x="0" y="0"/>
          <a:ext cx="0" cy="0"/>
          <a:chOff x="0" y="0"/>
          <a:chExt cx="0" cy="0"/>
        </a:xfrm>
      </p:grpSpPr>
      <p:sp>
        <p:nvSpPr>
          <p:cNvPr id="59" name="Google Shape;59;p25"/>
          <p:cNvSpPr/>
          <p:nvPr>
            <p:ph idx="2" type="pic"/>
          </p:nvPr>
        </p:nvSpPr>
        <p:spPr>
          <a:xfrm>
            <a:off x="0" y="1189317"/>
            <a:ext cx="12002400" cy="5668682"/>
          </a:xfrm>
          <a:prstGeom prst="rect">
            <a:avLst/>
          </a:prstGeom>
          <a:noFill/>
          <a:ln>
            <a:noFill/>
          </a:ln>
        </p:spPr>
      </p:sp>
      <p:sp>
        <p:nvSpPr>
          <p:cNvPr id="60" name="Google Shape;60;p25"/>
          <p:cNvSpPr/>
          <p:nvPr/>
        </p:nvSpPr>
        <p:spPr>
          <a:xfrm>
            <a:off x="1" y="0"/>
            <a:ext cx="11997202" cy="1189317"/>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 name="Google Shape;61;p25"/>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62" name="Google Shape;62;p25"/>
          <p:cNvSpPr txBox="1"/>
          <p:nvPr>
            <p:ph type="ctrTitle"/>
          </p:nvPr>
        </p:nvSpPr>
        <p:spPr>
          <a:xfrm>
            <a:off x="953359" y="360637"/>
            <a:ext cx="8830033"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400"/>
              <a:buFont typeface="Mulish"/>
              <a:buNone/>
              <a:defRPr b="1" i="0" sz="3400" u="none" cap="none" strike="noStrike">
                <a:solidFill>
                  <a:schemeClr val="lt1"/>
                </a:solidFill>
                <a:latin typeface="Mulish"/>
                <a:ea typeface="Mulish"/>
                <a:cs typeface="Mulish"/>
                <a:sym typeface="Mulish"/>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僅英文標題">
  <p:cSld name="內容頁_僅英文標題">
    <p:spTree>
      <p:nvGrpSpPr>
        <p:cNvPr id="63" name="Shape 63"/>
        <p:cNvGrpSpPr/>
        <p:nvPr/>
      </p:nvGrpSpPr>
      <p:grpSpPr>
        <a:xfrm>
          <a:off x="0" y="0"/>
          <a:ext cx="0" cy="0"/>
          <a:chOff x="0" y="0"/>
          <a:chExt cx="0" cy="0"/>
        </a:xfrm>
      </p:grpSpPr>
      <p:sp>
        <p:nvSpPr>
          <p:cNvPr id="64" name="Google Shape;64;p26"/>
          <p:cNvSpPr txBox="1"/>
          <p:nvPr>
            <p:ph type="ctrTitle"/>
          </p:nvPr>
        </p:nvSpPr>
        <p:spPr>
          <a:xfrm>
            <a:off x="953359" y="728685"/>
            <a:ext cx="8830033"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3400"/>
              <a:buFont typeface="Mulish"/>
              <a:buNone/>
              <a:defRPr b="1" i="0" sz="3400" u="none" cap="none" strike="noStrike">
                <a:solidFill>
                  <a:schemeClr val="accent2"/>
                </a:solidFill>
                <a:latin typeface="Mulish"/>
                <a:ea typeface="Mulish"/>
                <a:cs typeface="Mulish"/>
                <a:sym typeface="Mulish"/>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5" name="Google Shape;65;p26"/>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p26"/>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空白頁">
  <p:cSld name="內容頁_空白頁">
    <p:spTree>
      <p:nvGrpSpPr>
        <p:cNvPr id="67" name="Shape 67"/>
        <p:cNvGrpSpPr/>
        <p:nvPr/>
      </p:nvGrpSpPr>
      <p:grpSpPr>
        <a:xfrm>
          <a:off x="0" y="0"/>
          <a:ext cx="0" cy="0"/>
          <a:chOff x="0" y="0"/>
          <a:chExt cx="0" cy="0"/>
        </a:xfrm>
      </p:grpSpPr>
      <p:sp>
        <p:nvSpPr>
          <p:cNvPr id="68" name="Google Shape;68;p27"/>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27"/>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中英標題">
  <p:cSld name="章節2_中英標題">
    <p:spTree>
      <p:nvGrpSpPr>
        <p:cNvPr id="73" name="Shape 73"/>
        <p:cNvGrpSpPr/>
        <p:nvPr/>
      </p:nvGrpSpPr>
      <p:grpSpPr>
        <a:xfrm>
          <a:off x="0" y="0"/>
          <a:ext cx="0" cy="0"/>
          <a:chOff x="0" y="0"/>
          <a:chExt cx="0" cy="0"/>
        </a:xfrm>
      </p:grpSpPr>
      <p:sp>
        <p:nvSpPr>
          <p:cNvPr id="74" name="Google Shape;74;p46"/>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5" name="Google Shape;75;p46"/>
          <p:cNvSpPr txBox="1"/>
          <p:nvPr>
            <p:ph idx="1"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46"/>
          <p:cNvSpPr txBox="1"/>
          <p:nvPr>
            <p:ph idx="2"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46"/>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中文標題">
  <p:cSld name="章節2_中文標題">
    <p:spTree>
      <p:nvGrpSpPr>
        <p:cNvPr id="78" name="Shape 78"/>
        <p:cNvGrpSpPr/>
        <p:nvPr/>
      </p:nvGrpSpPr>
      <p:grpSpPr>
        <a:xfrm>
          <a:off x="0" y="0"/>
          <a:ext cx="0" cy="0"/>
          <a:chOff x="0" y="0"/>
          <a:chExt cx="0" cy="0"/>
        </a:xfrm>
      </p:grpSpPr>
      <p:sp>
        <p:nvSpPr>
          <p:cNvPr id="79" name="Google Shape;79;p49"/>
          <p:cNvSpPr txBox="1"/>
          <p:nvPr>
            <p:ph idx="1"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49"/>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81" name="Google Shape;81;p49"/>
          <p:cNvSpPr txBox="1"/>
          <p:nvPr>
            <p:ph type="ctrTitle"/>
          </p:nvPr>
        </p:nvSpPr>
        <p:spPr>
          <a:xfrm>
            <a:off x="966788" y="2241418"/>
            <a:ext cx="6356480" cy="2926200"/>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60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英文標題">
  <p:cSld name="章節2_英文標題">
    <p:spTree>
      <p:nvGrpSpPr>
        <p:cNvPr id="82" name="Shape 82"/>
        <p:cNvGrpSpPr/>
        <p:nvPr/>
      </p:nvGrpSpPr>
      <p:grpSpPr>
        <a:xfrm>
          <a:off x="0" y="0"/>
          <a:ext cx="0" cy="0"/>
          <a:chOff x="0" y="0"/>
          <a:chExt cx="0" cy="0"/>
        </a:xfrm>
      </p:grpSpPr>
      <p:sp>
        <p:nvSpPr>
          <p:cNvPr id="83" name="Google Shape;83;p50"/>
          <p:cNvSpPr txBox="1"/>
          <p:nvPr>
            <p:ph idx="1"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50"/>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85" name="Google Shape;85;p50"/>
          <p:cNvSpPr txBox="1"/>
          <p:nvPr>
            <p:ph idx="2" type="body"/>
          </p:nvPr>
        </p:nvSpPr>
        <p:spPr>
          <a:xfrm>
            <a:off x="967109" y="2246089"/>
            <a:ext cx="6356480" cy="253563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中英標題">
  <p:cSld name="章節3_中英標題">
    <p:spTree>
      <p:nvGrpSpPr>
        <p:cNvPr id="89" name="Shape 89"/>
        <p:cNvGrpSpPr/>
        <p:nvPr/>
      </p:nvGrpSpPr>
      <p:grpSpPr>
        <a:xfrm>
          <a:off x="0" y="0"/>
          <a:ext cx="0" cy="0"/>
          <a:chOff x="0" y="0"/>
          <a:chExt cx="0" cy="0"/>
        </a:xfrm>
      </p:grpSpPr>
      <p:sp>
        <p:nvSpPr>
          <p:cNvPr id="90" name="Google Shape;90;p48"/>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1" name="Google Shape;91;p48"/>
          <p:cNvSpPr txBox="1"/>
          <p:nvPr>
            <p:ph idx="1"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p48"/>
          <p:cNvSpPr txBox="1"/>
          <p:nvPr>
            <p:ph idx="2"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48"/>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中文標題">
  <p:cSld name="章節3_中文標題">
    <p:spTree>
      <p:nvGrpSpPr>
        <p:cNvPr id="94" name="Shape 94"/>
        <p:cNvGrpSpPr/>
        <p:nvPr/>
      </p:nvGrpSpPr>
      <p:grpSpPr>
        <a:xfrm>
          <a:off x="0" y="0"/>
          <a:ext cx="0" cy="0"/>
          <a:chOff x="0" y="0"/>
          <a:chExt cx="0" cy="0"/>
        </a:xfrm>
      </p:grpSpPr>
      <p:sp>
        <p:nvSpPr>
          <p:cNvPr id="95" name="Google Shape;95;p51"/>
          <p:cNvSpPr txBox="1"/>
          <p:nvPr>
            <p:ph idx="1"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 name="Google Shape;96;p51"/>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97" name="Google Shape;97;p51"/>
          <p:cNvSpPr txBox="1"/>
          <p:nvPr>
            <p:ph type="ctrTitle"/>
          </p:nvPr>
        </p:nvSpPr>
        <p:spPr>
          <a:xfrm>
            <a:off x="966788" y="2241418"/>
            <a:ext cx="6356480" cy="2926200"/>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60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英文標題">
  <p:cSld name="章節3_英文標題">
    <p:spTree>
      <p:nvGrpSpPr>
        <p:cNvPr id="98" name="Shape 98"/>
        <p:cNvGrpSpPr/>
        <p:nvPr/>
      </p:nvGrpSpPr>
      <p:grpSpPr>
        <a:xfrm>
          <a:off x="0" y="0"/>
          <a:ext cx="0" cy="0"/>
          <a:chOff x="0" y="0"/>
          <a:chExt cx="0" cy="0"/>
        </a:xfrm>
      </p:grpSpPr>
      <p:sp>
        <p:nvSpPr>
          <p:cNvPr id="99" name="Google Shape;99;p52"/>
          <p:cNvSpPr txBox="1"/>
          <p:nvPr>
            <p:ph idx="1"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52"/>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101" name="Google Shape;101;p52"/>
          <p:cNvSpPr txBox="1"/>
          <p:nvPr>
            <p:ph idx="2" type="body"/>
          </p:nvPr>
        </p:nvSpPr>
        <p:spPr>
          <a:xfrm>
            <a:off x="967109" y="2246089"/>
            <a:ext cx="6356480" cy="253563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首頁_中文標題">
  <p:cSld name="首頁_中文標題">
    <p:spTree>
      <p:nvGrpSpPr>
        <p:cNvPr id="15" name="Shape 15"/>
        <p:cNvGrpSpPr/>
        <p:nvPr/>
      </p:nvGrpSpPr>
      <p:grpSpPr>
        <a:xfrm>
          <a:off x="0" y="0"/>
          <a:ext cx="0" cy="0"/>
          <a:chOff x="0" y="0"/>
          <a:chExt cx="0" cy="0"/>
        </a:xfrm>
      </p:grpSpPr>
      <p:sp>
        <p:nvSpPr>
          <p:cNvPr id="16" name="Google Shape;16;p17"/>
          <p:cNvSpPr txBox="1"/>
          <p:nvPr>
            <p:ph type="ctrTitle"/>
          </p:nvPr>
        </p:nvSpPr>
        <p:spPr>
          <a:xfrm>
            <a:off x="967109" y="2141506"/>
            <a:ext cx="6356480" cy="18864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60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 name="Google Shape;17;p17"/>
          <p:cNvSpPr txBox="1"/>
          <p:nvPr>
            <p:ph idx="1"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1"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17"/>
          <p:cNvSpPr txBox="1"/>
          <p:nvPr>
            <p:ph idx="2"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0"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N_中英標題">
  <p:cSld name="章節N_中英標題">
    <p:spTree>
      <p:nvGrpSpPr>
        <p:cNvPr id="103" name="Shape 103"/>
        <p:cNvGrpSpPr/>
        <p:nvPr/>
      </p:nvGrpSpPr>
      <p:grpSpPr>
        <a:xfrm>
          <a:off x="0" y="0"/>
          <a:ext cx="0" cy="0"/>
          <a:chOff x="0" y="0"/>
          <a:chExt cx="0" cy="0"/>
        </a:xfrm>
      </p:grpSpPr>
      <p:sp>
        <p:nvSpPr>
          <p:cNvPr id="104" name="Google Shape;104;p31"/>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5" name="Google Shape;105;p31"/>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 name="Google Shape;106;p31"/>
          <p:cNvSpPr txBox="1"/>
          <p:nvPr>
            <p:ph idx="2" type="body"/>
          </p:nvPr>
        </p:nvSpPr>
        <p:spPr>
          <a:xfrm>
            <a:off x="966788" y="808035"/>
            <a:ext cx="3748087" cy="10302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5800"/>
              <a:buFont typeface="Arial"/>
              <a:buNone/>
              <a:defRPr b="0" i="0" sz="5800" u="none" cap="none" strike="noStrike">
                <a:solidFill>
                  <a:schemeClr val="lt1"/>
                </a:solidFill>
                <a:latin typeface="Mulish ExtraLight"/>
                <a:ea typeface="Mulish ExtraLight"/>
                <a:cs typeface="Mulish ExtraLight"/>
                <a:sym typeface="Mulish Extra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 name="Google Shape;107;p31"/>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1pPr>
            <a:lvl2pPr indent="0" lvl="1"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2pPr>
            <a:lvl3pPr indent="0" lvl="2"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3pPr>
            <a:lvl4pPr indent="0" lvl="3"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4pPr>
            <a:lvl5pPr indent="0" lvl="4"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5pPr>
            <a:lvl6pPr indent="0" lvl="5"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6pPr>
            <a:lvl7pPr indent="0" lvl="6"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7pPr>
            <a:lvl8pPr indent="0" lvl="7"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8pPr>
            <a:lvl9pPr indent="0" lvl="8"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108" name="Google Shape;108;p31"/>
          <p:cNvSpPr txBox="1"/>
          <p:nvPr>
            <p:ph idx="3"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N_中文標題">
  <p:cSld name="章節N_中文標題">
    <p:spTree>
      <p:nvGrpSpPr>
        <p:cNvPr id="109" name="Shape 109"/>
        <p:cNvGrpSpPr/>
        <p:nvPr/>
      </p:nvGrpSpPr>
      <p:grpSpPr>
        <a:xfrm>
          <a:off x="0" y="0"/>
          <a:ext cx="0" cy="0"/>
          <a:chOff x="0" y="0"/>
          <a:chExt cx="0" cy="0"/>
        </a:xfrm>
      </p:grpSpPr>
      <p:sp>
        <p:nvSpPr>
          <p:cNvPr id="110" name="Google Shape;110;p67"/>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1pPr>
            <a:lvl2pPr indent="0" lvl="1"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2pPr>
            <a:lvl3pPr indent="0" lvl="2"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3pPr>
            <a:lvl4pPr indent="0" lvl="3"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4pPr>
            <a:lvl5pPr indent="0" lvl="4"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5pPr>
            <a:lvl6pPr indent="0" lvl="5"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6pPr>
            <a:lvl7pPr indent="0" lvl="6"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7pPr>
            <a:lvl8pPr indent="0" lvl="7"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8pPr>
            <a:lvl9pPr indent="0" lvl="8"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111" name="Google Shape;111;p67"/>
          <p:cNvSpPr txBox="1"/>
          <p:nvPr>
            <p:ph type="ctrTitle"/>
          </p:nvPr>
        </p:nvSpPr>
        <p:spPr>
          <a:xfrm>
            <a:off x="966788" y="2241418"/>
            <a:ext cx="6356480" cy="2926200"/>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a:spcBef>
                <a:spcPts val="60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2" name="Google Shape;112;p67"/>
          <p:cNvSpPr txBox="1"/>
          <p:nvPr>
            <p:ph idx="1" type="body"/>
          </p:nvPr>
        </p:nvSpPr>
        <p:spPr>
          <a:xfrm>
            <a:off x="966788" y="808035"/>
            <a:ext cx="3748087" cy="10302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5800"/>
              <a:buFont typeface="Arial"/>
              <a:buNone/>
              <a:defRPr b="0" i="0" sz="5800" u="none" cap="none" strike="noStrike">
                <a:solidFill>
                  <a:schemeClr val="lt1"/>
                </a:solidFill>
                <a:latin typeface="Mulish ExtraLight"/>
                <a:ea typeface="Mulish ExtraLight"/>
                <a:cs typeface="Mulish ExtraLight"/>
                <a:sym typeface="Mulish Extra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 name="Google Shape;113;p67"/>
          <p:cNvSpPr txBox="1"/>
          <p:nvPr>
            <p:ph idx="2"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N_英文標題">
  <p:cSld name="章節N_英文標題">
    <p:spTree>
      <p:nvGrpSpPr>
        <p:cNvPr id="114" name="Shape 114"/>
        <p:cNvGrpSpPr/>
        <p:nvPr/>
      </p:nvGrpSpPr>
      <p:grpSpPr>
        <a:xfrm>
          <a:off x="0" y="0"/>
          <a:ext cx="0" cy="0"/>
          <a:chOff x="0" y="0"/>
          <a:chExt cx="0" cy="0"/>
        </a:xfrm>
      </p:grpSpPr>
      <p:sp>
        <p:nvSpPr>
          <p:cNvPr id="115" name="Google Shape;115;p68"/>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1pPr>
            <a:lvl2pPr indent="0" lvl="1"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2pPr>
            <a:lvl3pPr indent="0" lvl="2"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3pPr>
            <a:lvl4pPr indent="0" lvl="3"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4pPr>
            <a:lvl5pPr indent="0" lvl="4"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5pPr>
            <a:lvl6pPr indent="0" lvl="5"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6pPr>
            <a:lvl7pPr indent="0" lvl="6"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7pPr>
            <a:lvl8pPr indent="0" lvl="7"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8pPr>
            <a:lvl9pPr indent="0" lvl="8" mar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116" name="Google Shape;116;p68"/>
          <p:cNvSpPr txBox="1"/>
          <p:nvPr>
            <p:ph idx="1" type="body"/>
          </p:nvPr>
        </p:nvSpPr>
        <p:spPr>
          <a:xfrm>
            <a:off x="967109" y="2246089"/>
            <a:ext cx="6356480" cy="253563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68"/>
          <p:cNvSpPr txBox="1"/>
          <p:nvPr>
            <p:ph idx="2" type="body"/>
          </p:nvPr>
        </p:nvSpPr>
        <p:spPr>
          <a:xfrm>
            <a:off x="966788" y="808035"/>
            <a:ext cx="3748087" cy="10302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5800"/>
              <a:buFont typeface="Arial"/>
              <a:buNone/>
              <a:defRPr b="0" i="0" sz="5800" u="none" cap="none" strike="noStrike">
                <a:solidFill>
                  <a:schemeClr val="lt1"/>
                </a:solidFill>
                <a:latin typeface="Mulish ExtraLight"/>
                <a:ea typeface="Mulish ExtraLight"/>
                <a:cs typeface="Mulish ExtraLight"/>
                <a:sym typeface="Mulish Extra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68"/>
          <p:cNvSpPr txBox="1"/>
          <p:nvPr>
            <p:ph idx="3"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首頁_英文標題">
  <p:cSld name="首頁_英文標題">
    <p:spTree>
      <p:nvGrpSpPr>
        <p:cNvPr id="19" name="Shape 19"/>
        <p:cNvGrpSpPr/>
        <p:nvPr/>
      </p:nvGrpSpPr>
      <p:grpSpPr>
        <a:xfrm>
          <a:off x="0" y="0"/>
          <a:ext cx="0" cy="0"/>
          <a:chOff x="0" y="0"/>
          <a:chExt cx="0" cy="0"/>
        </a:xfrm>
      </p:grpSpPr>
      <p:sp>
        <p:nvSpPr>
          <p:cNvPr id="20" name="Google Shape;20;p18"/>
          <p:cNvSpPr txBox="1"/>
          <p:nvPr>
            <p:ph idx="1" type="body"/>
          </p:nvPr>
        </p:nvSpPr>
        <p:spPr>
          <a:xfrm>
            <a:off x="967109" y="2162200"/>
            <a:ext cx="6356480" cy="18581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18"/>
          <p:cNvSpPr txBox="1"/>
          <p:nvPr>
            <p:ph idx="2"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1"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18"/>
          <p:cNvSpPr txBox="1"/>
          <p:nvPr>
            <p:ph idx="3"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0"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中英標題">
  <p:cSld name="章節1_中英標題">
    <p:spTree>
      <p:nvGrpSpPr>
        <p:cNvPr id="26" name="Shape 26"/>
        <p:cNvGrpSpPr/>
        <p:nvPr/>
      </p:nvGrpSpPr>
      <p:grpSpPr>
        <a:xfrm>
          <a:off x="0" y="0"/>
          <a:ext cx="0" cy="0"/>
          <a:chOff x="0" y="0"/>
          <a:chExt cx="0" cy="0"/>
        </a:xfrm>
      </p:grpSpPr>
      <p:sp>
        <p:nvSpPr>
          <p:cNvPr id="27" name="Google Shape;27;p14"/>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 name="Google Shape;28;p14"/>
          <p:cNvSpPr txBox="1"/>
          <p:nvPr>
            <p:ph idx="1"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14"/>
          <p:cNvSpPr txBox="1"/>
          <p:nvPr>
            <p:ph idx="2"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14"/>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中文標題">
  <p:cSld name="章節1_中文標題">
    <p:spTree>
      <p:nvGrpSpPr>
        <p:cNvPr id="31" name="Shape 31"/>
        <p:cNvGrpSpPr/>
        <p:nvPr/>
      </p:nvGrpSpPr>
      <p:grpSpPr>
        <a:xfrm>
          <a:off x="0" y="0"/>
          <a:ext cx="0" cy="0"/>
          <a:chOff x="0" y="0"/>
          <a:chExt cx="0" cy="0"/>
        </a:xfrm>
      </p:grpSpPr>
      <p:sp>
        <p:nvSpPr>
          <p:cNvPr id="32" name="Google Shape;32;p19"/>
          <p:cNvSpPr txBox="1"/>
          <p:nvPr>
            <p:ph idx="1"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19"/>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34" name="Google Shape;34;p19"/>
          <p:cNvSpPr txBox="1"/>
          <p:nvPr>
            <p:ph type="ctrTitle"/>
          </p:nvPr>
        </p:nvSpPr>
        <p:spPr>
          <a:xfrm>
            <a:off x="966788" y="2241418"/>
            <a:ext cx="6356480" cy="2926200"/>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60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英文標題">
  <p:cSld name="章節1_英文標題">
    <p:spTree>
      <p:nvGrpSpPr>
        <p:cNvPr id="35" name="Shape 35"/>
        <p:cNvGrpSpPr/>
        <p:nvPr/>
      </p:nvGrpSpPr>
      <p:grpSpPr>
        <a:xfrm>
          <a:off x="0" y="0"/>
          <a:ext cx="0" cy="0"/>
          <a:chOff x="0" y="0"/>
          <a:chExt cx="0" cy="0"/>
        </a:xfrm>
      </p:grpSpPr>
      <p:sp>
        <p:nvSpPr>
          <p:cNvPr id="36" name="Google Shape;36;p20"/>
          <p:cNvSpPr txBox="1"/>
          <p:nvPr>
            <p:ph idx="1"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20"/>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38" name="Google Shape;38;p20"/>
          <p:cNvSpPr txBox="1"/>
          <p:nvPr>
            <p:ph idx="2" type="body"/>
          </p:nvPr>
        </p:nvSpPr>
        <p:spPr>
          <a:xfrm>
            <a:off x="967109" y="2246089"/>
            <a:ext cx="6356480" cy="253563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中文標題＋文字">
  <p:cSld name="內容頁_中文標題＋文字">
    <p:spTree>
      <p:nvGrpSpPr>
        <p:cNvPr id="40" name="Shape 40"/>
        <p:cNvGrpSpPr/>
        <p:nvPr/>
      </p:nvGrpSpPr>
      <p:grpSpPr>
        <a:xfrm>
          <a:off x="0" y="0"/>
          <a:ext cx="0" cy="0"/>
          <a:chOff x="0" y="0"/>
          <a:chExt cx="0" cy="0"/>
        </a:xfrm>
      </p:grpSpPr>
      <p:sp>
        <p:nvSpPr>
          <p:cNvPr id="41" name="Google Shape;41;p21"/>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4300"/>
              <a:buFont typeface="Microsoft JhengHei"/>
              <a:buNone/>
              <a:defRPr b="1" i="0" sz="4300" u="none" cap="none" strike="noStrike">
                <a:solidFill>
                  <a:schemeClr val="accent2"/>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 name="Google Shape;42;p21"/>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21"/>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0000"/>
              </a:lnSpc>
              <a:spcBef>
                <a:spcPts val="1400"/>
              </a:spcBef>
              <a:spcAft>
                <a:spcPts val="0"/>
              </a:spcAft>
              <a:buClr>
                <a:schemeClr val="dk1"/>
              </a:buClr>
              <a:buSzPts val="2700"/>
              <a:buFont typeface="Arial"/>
              <a:buNone/>
              <a:defRPr b="0" i="0" sz="27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21"/>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滿版圖片">
  <p:cSld name="內容頁_滿版圖片">
    <p:spTree>
      <p:nvGrpSpPr>
        <p:cNvPr id="45" name="Shape 45"/>
        <p:cNvGrpSpPr/>
        <p:nvPr/>
      </p:nvGrpSpPr>
      <p:grpSpPr>
        <a:xfrm>
          <a:off x="0" y="0"/>
          <a:ext cx="0" cy="0"/>
          <a:chOff x="0" y="0"/>
          <a:chExt cx="0" cy="0"/>
        </a:xfrm>
      </p:grpSpPr>
      <p:sp>
        <p:nvSpPr>
          <p:cNvPr id="46" name="Google Shape;46;p23"/>
          <p:cNvSpPr/>
          <p:nvPr>
            <p:ph idx="2" type="pic"/>
          </p:nvPr>
        </p:nvSpPr>
        <p:spPr>
          <a:xfrm>
            <a:off x="0" y="0"/>
            <a:ext cx="12003519" cy="6858000"/>
          </a:xfrm>
          <a:prstGeom prst="rect">
            <a:avLst/>
          </a:prstGeom>
          <a:noFill/>
          <a:ln>
            <a:noFill/>
          </a:ln>
        </p:spPr>
      </p:sp>
      <p:sp>
        <p:nvSpPr>
          <p:cNvPr id="47" name="Google Shape;47;p23"/>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英文標題＋文字">
  <p:cSld name="內容頁_英文標題＋文字">
    <p:spTree>
      <p:nvGrpSpPr>
        <p:cNvPr id="48" name="Shape 48"/>
        <p:cNvGrpSpPr/>
        <p:nvPr/>
      </p:nvGrpSpPr>
      <p:grpSpPr>
        <a:xfrm>
          <a:off x="0" y="0"/>
          <a:ext cx="0" cy="0"/>
          <a:chOff x="0" y="0"/>
          <a:chExt cx="0" cy="0"/>
        </a:xfrm>
      </p:grpSpPr>
      <p:sp>
        <p:nvSpPr>
          <p:cNvPr id="49" name="Google Shape;49;p22"/>
          <p:cNvSpPr txBox="1"/>
          <p:nvPr>
            <p:ph type="ctrTitle"/>
          </p:nvPr>
        </p:nvSpPr>
        <p:spPr>
          <a:xfrm>
            <a:off x="953359" y="728685"/>
            <a:ext cx="8830033"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3400"/>
              <a:buFont typeface="Mulish"/>
              <a:buNone/>
              <a:defRPr b="1" i="0" sz="3400" u="none" cap="none" strike="noStrike">
                <a:solidFill>
                  <a:schemeClr val="accent2"/>
                </a:solidFill>
                <a:latin typeface="Mulish"/>
                <a:ea typeface="Mulish"/>
                <a:cs typeface="Mulish"/>
                <a:sym typeface="Mulish"/>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0" name="Google Shape;50;p22"/>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22"/>
          <p:cNvSpPr txBox="1"/>
          <p:nvPr>
            <p:ph idx="2" type="body"/>
          </p:nvPr>
        </p:nvSpPr>
        <p:spPr>
          <a:xfrm>
            <a:off x="954088" y="1578855"/>
            <a:ext cx="10102795" cy="41322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500"/>
              </a:spcBef>
              <a:spcAft>
                <a:spcPts val="0"/>
              </a:spcAft>
              <a:buClr>
                <a:schemeClr val="dk1"/>
              </a:buClr>
              <a:buSzPts val="2600"/>
              <a:buFont typeface="Arial"/>
              <a:buNone/>
              <a:defRPr b="0" i="0" sz="2600" u="none" cap="none" strike="noStrike">
                <a:solidFill>
                  <a:schemeClr val="dk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ulish"/>
                <a:ea typeface="Mulish"/>
                <a:cs typeface="Mulish"/>
                <a:sym typeface="Mulish"/>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ulish"/>
                <a:ea typeface="Mulish"/>
                <a:cs typeface="Mulish"/>
                <a:sym typeface="Mulish"/>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ulish"/>
                <a:ea typeface="Mulish"/>
                <a:cs typeface="Mulish"/>
                <a:sym typeface="Mulish"/>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ulish"/>
                <a:ea typeface="Mulish"/>
                <a:cs typeface="Mulish"/>
                <a:sym typeface="Mulish"/>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p22"/>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theme" Target="../theme/theme1.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3" name="Shape 23"/>
        <p:cNvGrpSpPr/>
        <p:nvPr/>
      </p:nvGrpSpPr>
      <p:grpSpPr>
        <a:xfrm>
          <a:off x="0" y="0"/>
          <a:ext cx="0" cy="0"/>
          <a:chOff x="0" y="0"/>
          <a:chExt cx="0" cy="0"/>
        </a:xfrm>
      </p:grpSpPr>
      <p:sp>
        <p:nvSpPr>
          <p:cNvPr id="24" name="Google Shape;24;p13"/>
          <p:cNvSpPr txBox="1"/>
          <p:nvPr/>
        </p:nvSpPr>
        <p:spPr>
          <a:xfrm>
            <a:off x="966788" y="717402"/>
            <a:ext cx="3515360"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800"/>
              <a:buFont typeface="Arial"/>
              <a:buNone/>
            </a:pPr>
            <a:r>
              <a:rPr b="0" i="0" lang="zh-TW" sz="5800" u="none" cap="none" strike="noStrike">
                <a:solidFill>
                  <a:schemeClr val="lt1"/>
                </a:solidFill>
                <a:latin typeface="Mulish ExtraLight"/>
                <a:ea typeface="Mulish ExtraLight"/>
                <a:cs typeface="Mulish ExtraLight"/>
                <a:sym typeface="Mulish ExtraLight"/>
              </a:rPr>
              <a:t>01</a:t>
            </a:r>
            <a:endParaRPr b="0" i="0" sz="5800" u="none" cap="none" strike="noStrike">
              <a:solidFill>
                <a:schemeClr val="lt1"/>
              </a:solidFill>
              <a:latin typeface="Mulish ExtraLight"/>
              <a:ea typeface="Mulish ExtraLight"/>
              <a:cs typeface="Mulish ExtraLight"/>
              <a:sym typeface="Mulish ExtraLight"/>
            </a:endParaRPr>
          </a:p>
        </p:txBody>
      </p:sp>
      <p:sp>
        <p:nvSpPr>
          <p:cNvPr id="25" name="Google Shape;25;p13"/>
          <p:cNvSpPr txBox="1"/>
          <p:nvPr/>
        </p:nvSpPr>
        <p:spPr>
          <a:xfrm>
            <a:off x="1242283" y="6179444"/>
            <a:ext cx="7377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chemeClr val="lt1"/>
                </a:solidFill>
                <a:latin typeface="Microsoft JhengHei"/>
                <a:ea typeface="Microsoft JhengHei"/>
                <a:cs typeface="Microsoft JhengHei"/>
                <a:sym typeface="Microsoft JhengHei"/>
              </a:rPr>
              <a:t>章節 01</a:t>
            </a:r>
            <a:endParaRPr b="1" i="0" sz="1200" u="none" cap="none" strike="noStrike">
              <a:solidFill>
                <a:schemeClr val="lt1"/>
              </a:solidFill>
              <a:latin typeface="Microsoft JhengHei"/>
              <a:ea typeface="Microsoft JhengHei"/>
              <a:cs typeface="Microsoft JhengHei"/>
              <a:sym typeface="Microsoft JhengHei"/>
            </a:endParaRPr>
          </a:p>
        </p:txBody>
      </p:sp>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9" name="Shape 3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7" r:id="rId2"/>
    <p:sldLayoutId id="2147483658" r:id="rId3"/>
    <p:sldLayoutId id="2147483659" r:id="rId4"/>
    <p:sldLayoutId id="2147483660" r:id="rId5"/>
    <p:sldLayoutId id="2147483661" r:id="rId6"/>
    <p:sldLayoutId id="2147483662" r:id="rId7"/>
    <p:sldLayoutId id="2147483663"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0" name="Shape 70"/>
        <p:cNvGrpSpPr/>
        <p:nvPr/>
      </p:nvGrpSpPr>
      <p:grpSpPr>
        <a:xfrm>
          <a:off x="0" y="0"/>
          <a:ext cx="0" cy="0"/>
          <a:chOff x="0" y="0"/>
          <a:chExt cx="0" cy="0"/>
        </a:xfrm>
      </p:grpSpPr>
      <p:sp>
        <p:nvSpPr>
          <p:cNvPr id="71" name="Google Shape;71;p45"/>
          <p:cNvSpPr txBox="1"/>
          <p:nvPr/>
        </p:nvSpPr>
        <p:spPr>
          <a:xfrm>
            <a:off x="966788" y="717402"/>
            <a:ext cx="3515360"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800"/>
              <a:buFont typeface="Arial"/>
              <a:buNone/>
            </a:pPr>
            <a:r>
              <a:rPr b="0" i="0" lang="zh-TW" sz="5800" u="none" cap="none" strike="noStrike">
                <a:solidFill>
                  <a:schemeClr val="lt1"/>
                </a:solidFill>
                <a:latin typeface="Mulish ExtraLight"/>
                <a:ea typeface="Mulish ExtraLight"/>
                <a:cs typeface="Mulish ExtraLight"/>
                <a:sym typeface="Mulish ExtraLight"/>
              </a:rPr>
              <a:t>02</a:t>
            </a:r>
            <a:endParaRPr b="0" i="0" sz="5800" u="none" cap="none" strike="noStrike">
              <a:solidFill>
                <a:schemeClr val="lt1"/>
              </a:solidFill>
              <a:latin typeface="Mulish ExtraLight"/>
              <a:ea typeface="Mulish ExtraLight"/>
              <a:cs typeface="Mulish ExtraLight"/>
              <a:sym typeface="Mulish ExtraLight"/>
            </a:endParaRPr>
          </a:p>
        </p:txBody>
      </p:sp>
      <p:sp>
        <p:nvSpPr>
          <p:cNvPr id="72" name="Google Shape;72;p45"/>
          <p:cNvSpPr txBox="1"/>
          <p:nvPr/>
        </p:nvSpPr>
        <p:spPr>
          <a:xfrm>
            <a:off x="1242283" y="6179444"/>
            <a:ext cx="7377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chemeClr val="lt1"/>
                </a:solidFill>
                <a:latin typeface="Microsoft JhengHei"/>
                <a:ea typeface="Microsoft JhengHei"/>
                <a:cs typeface="Microsoft JhengHei"/>
                <a:sym typeface="Microsoft JhengHei"/>
              </a:rPr>
              <a:t>章節 02</a:t>
            </a:r>
            <a:endParaRPr b="1" i="0" sz="1200" u="none" cap="none" strike="noStrike">
              <a:solidFill>
                <a:schemeClr val="lt1"/>
              </a:solidFill>
              <a:latin typeface="Microsoft JhengHei"/>
              <a:ea typeface="Microsoft JhengHei"/>
              <a:cs typeface="Microsoft JhengHei"/>
              <a:sym typeface="Microsoft JhengHei"/>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6" name="Shape 86"/>
        <p:cNvGrpSpPr/>
        <p:nvPr/>
      </p:nvGrpSpPr>
      <p:grpSpPr>
        <a:xfrm>
          <a:off x="0" y="0"/>
          <a:ext cx="0" cy="0"/>
          <a:chOff x="0" y="0"/>
          <a:chExt cx="0" cy="0"/>
        </a:xfrm>
      </p:grpSpPr>
      <p:sp>
        <p:nvSpPr>
          <p:cNvPr id="87" name="Google Shape;87;p47"/>
          <p:cNvSpPr txBox="1"/>
          <p:nvPr/>
        </p:nvSpPr>
        <p:spPr>
          <a:xfrm>
            <a:off x="966788" y="717402"/>
            <a:ext cx="3515360"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800"/>
              <a:buFont typeface="Arial"/>
              <a:buNone/>
            </a:pPr>
            <a:r>
              <a:rPr b="0" i="0" lang="zh-TW" sz="5800" u="none" cap="none" strike="noStrike">
                <a:solidFill>
                  <a:schemeClr val="lt1"/>
                </a:solidFill>
                <a:latin typeface="Mulish ExtraLight"/>
                <a:ea typeface="Mulish ExtraLight"/>
                <a:cs typeface="Mulish ExtraLight"/>
                <a:sym typeface="Mulish ExtraLight"/>
              </a:rPr>
              <a:t>03</a:t>
            </a:r>
            <a:endParaRPr b="0" i="0" sz="5800" u="none" cap="none" strike="noStrike">
              <a:solidFill>
                <a:schemeClr val="lt1"/>
              </a:solidFill>
              <a:latin typeface="Mulish ExtraLight"/>
              <a:ea typeface="Mulish ExtraLight"/>
              <a:cs typeface="Mulish ExtraLight"/>
              <a:sym typeface="Mulish ExtraLight"/>
            </a:endParaRPr>
          </a:p>
        </p:txBody>
      </p:sp>
      <p:sp>
        <p:nvSpPr>
          <p:cNvPr id="88" name="Google Shape;88;p47"/>
          <p:cNvSpPr txBox="1"/>
          <p:nvPr/>
        </p:nvSpPr>
        <p:spPr>
          <a:xfrm>
            <a:off x="1242283" y="6179444"/>
            <a:ext cx="7377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chemeClr val="lt1"/>
                </a:solidFill>
                <a:latin typeface="Microsoft JhengHei"/>
                <a:ea typeface="Microsoft JhengHei"/>
                <a:cs typeface="Microsoft JhengHei"/>
                <a:sym typeface="Microsoft JhengHei"/>
              </a:rPr>
              <a:t>章節 03</a:t>
            </a:r>
            <a:endParaRPr b="1" i="0" sz="1200" u="none" cap="none" strike="noStrike">
              <a:solidFill>
                <a:schemeClr val="lt1"/>
              </a:solidFill>
              <a:latin typeface="Microsoft JhengHei"/>
              <a:ea typeface="Microsoft JhengHei"/>
              <a:cs typeface="Microsoft JhengHei"/>
              <a:sym typeface="Microsoft JhengHei"/>
            </a:endParaRPr>
          </a:p>
        </p:txBody>
      </p:sp>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2" name="Shape 10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1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hyperlink" Target="https://wenshin1109.github.io/vis2023f/hw09/index.html" TargetMode="External"/><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 Id="rId3" Type="http://schemas.openxmlformats.org/officeDocument/2006/relationships/image" Target="../media/image12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 Id="rId3" Type="http://schemas.openxmlformats.org/officeDocument/2006/relationships/image" Target="../media/image12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 Id="rId3" Type="http://schemas.openxmlformats.org/officeDocument/2006/relationships/hyperlink" Target="mailto:t111598001@ntut.org.t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s://github.com/carlosedubarreto/vibe_win_install" TargetMode="Externa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www.youtube.com/watch?v=3qhs5IRJ1LI" TargetMode="Externa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hyperlink" Target="https://docs.conda.io/projects/miniconda/en/latest/index.html" TargetMode="External"/><Relationship Id="rId4" Type="http://schemas.openxmlformats.org/officeDocument/2006/relationships/hyperlink" Target="https://learn.microsoft.com/pt-BR/cpp/windows/latest-supported-vc-redist?view=msvc-170" TargetMode="External"/><Relationship Id="rId5" Type="http://schemas.openxmlformats.org/officeDocument/2006/relationships/hyperlink" Target="https://www.gyan.dev/ffmpeg/builds/ffmpeg-release-essentials.zi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s://github.com/mkocabas/VIBE/archive/master.zip" TargetMode="External"/><Relationship Id="rId4" Type="http://schemas.openxmlformats.org/officeDocument/2006/relationships/hyperlink" Target="https://github.com/carlosedubarreto/vibe_win_install/archive/main.zi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hyperlink" Target="https://zhuanlan.zhihu.com/p/61199622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hyperlink" Target="https://drive.google.com/uc?id=1untXhYOLQtpNEy4GTY_0fL_H-k6cTf_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hyperlink" Target="https://zhuanlan.zhihu.com/p/611996220" TargetMode="Externa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hyperlink" Target="https://zhuanlan.zhihu.com/p/611996220" TargetMode="External"/><Relationship Id="rId4" Type="http://schemas.openxmlformats.org/officeDocument/2006/relationships/image" Target="../media/image36.png"/><Relationship Id="rId5"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www.youtube.com/watch?v=w1biKeiQThY" TargetMode="External"/><Relationship Id="rId4"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s://smpl.is.tue.mpg.de/" TargetMode="Externa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hyperlink" Target="https://download.blender.org/release/Blender2.82/blender-2.82a-windows64.zip" TargetMode="Externa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56.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github.com/mkocabas/VIBE" TargetMode="Externa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72.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image" Target="../media/image61.png"/><Relationship Id="rId5"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hyperlink" Target="https://shiroyamaneko.booth.pm/items/4500187" TargetMode="Externa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66.pn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www.youtube.com/watch?v=n3STnG719r4" TargetMode="External"/><Relationship Id="rId4" Type="http://schemas.openxmlformats.org/officeDocument/2006/relationships/image" Target="../media/image1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98.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74.png"/><Relationship Id="rId4" Type="http://schemas.openxmlformats.org/officeDocument/2006/relationships/image" Target="../media/image69.png"/><Relationship Id="rId5" Type="http://schemas.openxmlformats.org/officeDocument/2006/relationships/image" Target="../media/image8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hyperlink" Target="https://kizunaai.com/" TargetMode="External"/><Relationship Id="rId4" Type="http://schemas.openxmlformats.org/officeDocument/2006/relationships/hyperlink" Target="https://drive.google.com/file/d/1vPwgaAjly98yV2UTwE8dE00OZfUHPeLE/view?usp=sharing" TargetMode="External"/><Relationship Id="rId5"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hyperlink" Target="https://bowlroll.net/file/tag/MMD%E3%83%A2%E3%83%87%E3%83%AB" TargetMode="External"/><Relationship Id="rId4" Type="http://schemas.openxmlformats.org/officeDocument/2006/relationships/hyperlink" Target="https://3d.nicovideo.jp/search?word_type=tag&amp;word=mmd" TargetMode="External"/><Relationship Id="rId5" Type="http://schemas.openxmlformats.org/officeDocument/2006/relationships/hyperlink" Target="https://drive.google.com/file/d/1vPwgaAjly98yV2UTwE8dE00OZfUHPeLE/view?usp=sharing"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84.png"/><Relationship Id="rId4" Type="http://schemas.openxmlformats.org/officeDocument/2006/relationships/image" Target="../media/image76.png"/><Relationship Id="rId5" Type="http://schemas.openxmlformats.org/officeDocument/2006/relationships/image" Target="../media/image8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73.png"/><Relationship Id="rId4" Type="http://schemas.openxmlformats.org/officeDocument/2006/relationships/image" Target="../media/image75.png"/><Relationship Id="rId5" Type="http://schemas.openxmlformats.org/officeDocument/2006/relationships/image" Target="../media/image9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1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78.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www.youtube.com/watch?v=TsTidOKmVhg" TargetMode="External"/><Relationship Id="rId4" Type="http://schemas.openxmlformats.org/officeDocument/2006/relationships/image" Target="../media/image18.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9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8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93.png"/><Relationship Id="rId4" Type="http://schemas.openxmlformats.org/officeDocument/2006/relationships/image" Target="../media/image86.png"/><Relationship Id="rId5"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0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9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92.png"/><Relationship Id="rId4" Type="http://schemas.openxmlformats.org/officeDocument/2006/relationships/image" Target="../media/image91.png"/><Relationship Id="rId5" Type="http://schemas.openxmlformats.org/officeDocument/2006/relationships/image" Target="../media/image9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101.png"/><Relationship Id="rId4" Type="http://schemas.openxmlformats.org/officeDocument/2006/relationships/image" Target="../media/image105.png"/><Relationship Id="rId5" Type="http://schemas.openxmlformats.org/officeDocument/2006/relationships/image" Target="../media/image1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1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96.png"/><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113.png"/><Relationship Id="rId4" Type="http://schemas.openxmlformats.org/officeDocument/2006/relationships/image" Target="../media/image104.png"/><Relationship Id="rId5" Type="http://schemas.openxmlformats.org/officeDocument/2006/relationships/image" Target="../media/image1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www.youtube.com/watch?v=tgpeJ_e6v0g" TargetMode="External"/><Relationship Id="rId4" Type="http://schemas.openxmlformats.org/officeDocument/2006/relationships/image" Target="../media/image2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hyperlink" Target="http://www.youtube.com/watch?v=J6AgLSaOd_I" TargetMode="External"/><Relationship Id="rId4" Type="http://schemas.openxmlformats.org/officeDocument/2006/relationships/image" Target="../media/image10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hyperlink" Target="https://gist.github.com/tayvano/6e2d456a9897f55025e25035478a3a50"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hyperlink" Target="https://www.audacityteam.org/" TargetMode="External"/><Relationship Id="rId4" Type="http://schemas.openxmlformats.org/officeDocument/2006/relationships/image" Target="../media/image1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103.png"/><Relationship Id="rId4" Type="http://schemas.openxmlformats.org/officeDocument/2006/relationships/image" Target="../media/image10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116.png"/><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112.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125.png"/><Relationship Id="rId4" Type="http://schemas.openxmlformats.org/officeDocument/2006/relationships/image" Target="../media/image1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12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126.png"/><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 Id="rId3" Type="http://schemas.openxmlformats.org/officeDocument/2006/relationships/image" Target="../media/image11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12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131.png"/><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hyperlink" Target="http://www.youtube.com/watch?v=J6AgLSaOd_I" TargetMode="External"/><Relationship Id="rId4" Type="http://schemas.openxmlformats.org/officeDocument/2006/relationships/image" Target="../media/image10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hyperlink" Target="http://www.youtube.com/watch?v=tgpeJ_e6v0g" TargetMode="External"/><Relationship Id="rId4" Type="http://schemas.openxmlformats.org/officeDocument/2006/relationships/image" Target="../media/image2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type="ctrTitle"/>
          </p:nvPr>
        </p:nvSpPr>
        <p:spPr>
          <a:xfrm>
            <a:off x="967109" y="2274495"/>
            <a:ext cx="10191320" cy="57416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資料可視化</a:t>
            </a:r>
            <a:endParaRPr/>
          </a:p>
        </p:txBody>
      </p:sp>
      <p:sp>
        <p:nvSpPr>
          <p:cNvPr id="124" name="Google Shape;124;p6"/>
          <p:cNvSpPr txBox="1"/>
          <p:nvPr>
            <p:ph idx="1" type="body"/>
          </p:nvPr>
        </p:nvSpPr>
        <p:spPr>
          <a:xfrm>
            <a:off x="967109" y="3007096"/>
            <a:ext cx="10191320" cy="115384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rPr lang="zh-TW"/>
              <a:t>HW09 - </a:t>
            </a:r>
            <a:r>
              <a:rPr lang="zh-TW"/>
              <a:t>虛擬解說員</a:t>
            </a:r>
            <a:r>
              <a:rPr lang="zh-TW"/>
              <a:t> </a:t>
            </a:r>
            <a:endParaRPr/>
          </a:p>
        </p:txBody>
      </p:sp>
      <p:sp>
        <p:nvSpPr>
          <p:cNvPr id="125" name="Google Shape;125;p6"/>
          <p:cNvSpPr txBox="1"/>
          <p:nvPr>
            <p:ph idx="2"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200"/>
              <a:buNone/>
            </a:pPr>
            <a:r>
              <a:rPr lang="zh-TW"/>
              <a:t>林文心</a:t>
            </a:r>
            <a:endParaRPr/>
          </a:p>
        </p:txBody>
      </p:sp>
      <p:sp>
        <p:nvSpPr>
          <p:cNvPr id="126" name="Google Shape;126;p6"/>
          <p:cNvSpPr txBox="1"/>
          <p:nvPr>
            <p:ph idx="3"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200"/>
              <a:buNone/>
            </a:pPr>
            <a:r>
              <a:rPr lang="zh-TW"/>
              <a:t>國立臺北科技大學資訊工程系</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在windows上安裝VIBE</a:t>
            </a:r>
            <a:endParaRPr/>
          </a:p>
        </p:txBody>
      </p:sp>
      <p:sp>
        <p:nvSpPr>
          <p:cNvPr id="199" name="Google Shape;199;p29"/>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200" name="Google Shape;200;p29"/>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201" name="Google Shape;201;p29"/>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02" name="Google Shape;202;p29"/>
          <p:cNvPicPr preferRelativeResize="0"/>
          <p:nvPr/>
        </p:nvPicPr>
        <p:blipFill>
          <a:blip r:embed="rId3">
            <a:alphaModFix/>
          </a:blip>
          <a:stretch>
            <a:fillRect/>
          </a:stretch>
        </p:blipFill>
        <p:spPr>
          <a:xfrm>
            <a:off x="79350" y="2125687"/>
            <a:ext cx="11852274" cy="26066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g28bc097ceb0_24_13"/>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繳交資訊</a:t>
            </a:r>
            <a:endParaRPr/>
          </a:p>
        </p:txBody>
      </p:sp>
      <p:sp>
        <p:nvSpPr>
          <p:cNvPr id="1109" name="Google Shape;1109;g28bc097ceb0_24_1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110" name="Google Shape;1110;g28bc097ceb0_24_13"/>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457200" lvl="0" marL="685800" rtl="0" algn="l">
              <a:lnSpc>
                <a:spcPct val="130000"/>
              </a:lnSpc>
              <a:spcBef>
                <a:spcPts val="1400"/>
              </a:spcBef>
              <a:spcAft>
                <a:spcPts val="0"/>
              </a:spcAft>
              <a:buSzPts val="2700"/>
              <a:buFont typeface="Arial"/>
              <a:buChar char="•"/>
            </a:pPr>
            <a:r>
              <a:rPr lang="zh-TW"/>
              <a:t>將作業成果影片嵌入網頁中</a:t>
            </a:r>
            <a:endParaRPr/>
          </a:p>
          <a:p>
            <a:pPr indent="-457200" lvl="0" marL="685800" rtl="0" algn="l">
              <a:lnSpc>
                <a:spcPct val="130000"/>
              </a:lnSpc>
              <a:spcBef>
                <a:spcPts val="1400"/>
              </a:spcBef>
              <a:spcAft>
                <a:spcPts val="0"/>
              </a:spcAft>
              <a:buSzPts val="2700"/>
              <a:buChar char="•"/>
            </a:pPr>
            <a:r>
              <a:rPr lang="zh-TW"/>
              <a:t>將fbx檔、</a:t>
            </a:r>
            <a:r>
              <a:rPr lang="zh-TW"/>
              <a:t>虛擬解說員</a:t>
            </a:r>
            <a:r>
              <a:rPr lang="zh-TW"/>
              <a:t>影片放在src資料夾（皆以學號命名）</a:t>
            </a:r>
            <a:endParaRPr/>
          </a:p>
          <a:p>
            <a:pPr indent="-457200" lvl="0" marL="685800" rtl="0" algn="l">
              <a:lnSpc>
                <a:spcPct val="130000"/>
              </a:lnSpc>
              <a:spcBef>
                <a:spcPts val="1400"/>
              </a:spcBef>
              <a:spcAft>
                <a:spcPts val="0"/>
              </a:spcAft>
              <a:buSzPts val="2700"/>
              <a:buChar char="•"/>
            </a:pPr>
            <a:r>
              <a:rPr lang="zh-TW"/>
              <a:t>需要</a:t>
            </a:r>
            <a:r>
              <a:rPr lang="zh-TW"/>
              <a:t>繳交給組長</a:t>
            </a:r>
            <a:r>
              <a:rPr lang="zh-TW"/>
              <a:t>的檔案：</a:t>
            </a:r>
            <a:endParaRPr/>
          </a:p>
          <a:p>
            <a:pPr indent="-361950" lvl="1" marL="914400" rtl="0" algn="l">
              <a:lnSpc>
                <a:spcPct val="130000"/>
              </a:lnSpc>
              <a:spcBef>
                <a:spcPts val="1400"/>
              </a:spcBef>
              <a:spcAft>
                <a:spcPts val="0"/>
              </a:spcAft>
              <a:buSzPts val="2100"/>
              <a:buChar char="•"/>
            </a:pPr>
            <a:r>
              <a:rPr lang="zh-TW">
                <a:latin typeface="Microsoft JhengHei"/>
                <a:ea typeface="Microsoft JhengHei"/>
                <a:cs typeface="Microsoft JhengHei"/>
                <a:sym typeface="Microsoft JhengHei"/>
              </a:rPr>
              <a:t>預演版影片與音檔</a:t>
            </a:r>
            <a:endParaRPr>
              <a:latin typeface="Microsoft JhengHei"/>
              <a:ea typeface="Microsoft JhengHei"/>
              <a:cs typeface="Microsoft JhengHei"/>
              <a:sym typeface="Microsoft JhengHei"/>
            </a:endParaRPr>
          </a:p>
          <a:p>
            <a:pPr indent="-361950" lvl="1" marL="914400" rtl="0" algn="l">
              <a:lnSpc>
                <a:spcPct val="130000"/>
              </a:lnSpc>
              <a:spcBef>
                <a:spcPts val="1400"/>
              </a:spcBef>
              <a:spcAft>
                <a:spcPts val="0"/>
              </a:spcAft>
              <a:buSzPts val="2100"/>
              <a:buChar char="•"/>
            </a:pPr>
            <a:r>
              <a:rPr lang="zh-TW">
                <a:latin typeface="Microsoft JhengHei"/>
                <a:ea typeface="Microsoft JhengHei"/>
                <a:cs typeface="Microsoft JhengHei"/>
                <a:sym typeface="Microsoft JhengHei"/>
              </a:rPr>
              <a:t>正式版影片與音檔</a:t>
            </a:r>
            <a:endParaRPr>
              <a:latin typeface="Microsoft JhengHei"/>
              <a:ea typeface="Microsoft JhengHei"/>
              <a:cs typeface="Microsoft JhengHei"/>
              <a:sym typeface="Microsoft JhengHei"/>
            </a:endParaRPr>
          </a:p>
          <a:p>
            <a:pPr indent="-361950" lvl="1" marL="914400" rtl="0" algn="l">
              <a:lnSpc>
                <a:spcPct val="130000"/>
              </a:lnSpc>
              <a:spcBef>
                <a:spcPts val="1400"/>
              </a:spcBef>
              <a:spcAft>
                <a:spcPts val="0"/>
              </a:spcAft>
              <a:buSzPts val="2100"/>
              <a:buChar char="•"/>
            </a:pPr>
            <a:r>
              <a:rPr lang="zh-TW">
                <a:latin typeface="Microsoft JhengHei"/>
                <a:ea typeface="Microsoft JhengHei"/>
                <a:cs typeface="Microsoft JhengHei"/>
                <a:sym typeface="Microsoft JhengHei"/>
              </a:rPr>
              <a:t>左右對照影片</a:t>
            </a:r>
            <a:endParaRPr sz="2100"/>
          </a:p>
        </p:txBody>
      </p:sp>
      <p:sp>
        <p:nvSpPr>
          <p:cNvPr id="1111" name="Google Shape;1111;g28bc097ceb0_24_1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56"/>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Github</a:t>
            </a:r>
            <a:endParaRPr/>
          </a:p>
        </p:txBody>
      </p:sp>
      <p:sp>
        <p:nvSpPr>
          <p:cNvPr id="1117" name="Google Shape;1117;p56"/>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118" name="Google Shape;1118;p56"/>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p>
            <a:pPr indent="0" lvl="0" marL="0" rtl="0" algn="l">
              <a:spcBef>
                <a:spcPts val="1400"/>
              </a:spcBef>
              <a:spcAft>
                <a:spcPts val="0"/>
              </a:spcAft>
              <a:buNone/>
            </a:pPr>
            <a:r>
              <a:rPr lang="zh-TW"/>
              <a:t>將fbx檔、影片素材放在src資料夾</a:t>
            </a:r>
            <a:endParaRPr/>
          </a:p>
        </p:txBody>
      </p:sp>
      <p:sp>
        <p:nvSpPr>
          <p:cNvPr id="1119" name="Google Shape;1119;p56"/>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1120" name="Google Shape;1120;p56"/>
          <p:cNvPicPr preferRelativeResize="0"/>
          <p:nvPr/>
        </p:nvPicPr>
        <p:blipFill>
          <a:blip r:embed="rId3">
            <a:alphaModFix/>
          </a:blip>
          <a:stretch>
            <a:fillRect/>
          </a:stretch>
        </p:blipFill>
        <p:spPr>
          <a:xfrm>
            <a:off x="116750" y="2277813"/>
            <a:ext cx="11777477" cy="27707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57"/>
          <p:cNvSpPr txBox="1"/>
          <p:nvPr>
            <p:ph type="ctrTitle"/>
          </p:nvPr>
        </p:nvSpPr>
        <p:spPr>
          <a:xfrm>
            <a:off x="954109" y="154510"/>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sz="2000" u="sng">
                <a:solidFill>
                  <a:schemeClr val="hlink"/>
                </a:solidFill>
                <a:hlinkClick r:id="rId3"/>
              </a:rPr>
              <a:t>https://wenshin1109.github.io/vis2023f/hw09/index.html</a:t>
            </a:r>
            <a:endParaRPr sz="2000"/>
          </a:p>
        </p:txBody>
      </p:sp>
      <p:sp>
        <p:nvSpPr>
          <p:cNvPr id="1126" name="Google Shape;1126;p57"/>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127" name="Google Shape;1127;p57"/>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1128" name="Google Shape;1128;p57"/>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1129" name="Google Shape;1129;p57"/>
          <p:cNvPicPr preferRelativeResize="0"/>
          <p:nvPr/>
        </p:nvPicPr>
        <p:blipFill>
          <a:blip r:embed="rId4">
            <a:alphaModFix/>
          </a:blip>
          <a:stretch>
            <a:fillRect/>
          </a:stretch>
        </p:blipFill>
        <p:spPr>
          <a:xfrm>
            <a:off x="2093238" y="728700"/>
            <a:ext cx="8005525" cy="612932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58"/>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src按鈕、評分表</a:t>
            </a:r>
            <a:endParaRPr/>
          </a:p>
        </p:txBody>
      </p:sp>
      <p:sp>
        <p:nvSpPr>
          <p:cNvPr id="1136" name="Google Shape;1136;p58"/>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137" name="Google Shape;1137;p58"/>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1138" name="Google Shape;1138;p58"/>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1139" name="Google Shape;1139;p58"/>
          <p:cNvPicPr preferRelativeResize="0"/>
          <p:nvPr/>
        </p:nvPicPr>
        <p:blipFill rotWithShape="1">
          <a:blip r:embed="rId3">
            <a:alphaModFix/>
          </a:blip>
          <a:srcRect b="0" l="0" r="0" t="0"/>
          <a:stretch/>
        </p:blipFill>
        <p:spPr>
          <a:xfrm>
            <a:off x="989175" y="1655525"/>
            <a:ext cx="5271475" cy="834025"/>
          </a:xfrm>
          <a:prstGeom prst="rect">
            <a:avLst/>
          </a:prstGeom>
          <a:noFill/>
          <a:ln>
            <a:noFill/>
          </a:ln>
        </p:spPr>
      </p:pic>
      <p:sp>
        <p:nvSpPr>
          <p:cNvPr id="1140" name="Google Shape;1140;p58"/>
          <p:cNvSpPr txBox="1"/>
          <p:nvPr/>
        </p:nvSpPr>
        <p:spPr>
          <a:xfrm>
            <a:off x="989175" y="2745975"/>
            <a:ext cx="113538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zh-TW" sz="1600">
                <a:solidFill>
                  <a:schemeClr val="dk1"/>
                </a:solidFill>
                <a:latin typeface="Calibri"/>
                <a:ea typeface="Calibri"/>
                <a:cs typeface="Calibri"/>
                <a:sym typeface="Calibri"/>
              </a:rPr>
              <a:t>&lt;div class="row hw12"&gt;</a:t>
            </a:r>
            <a:endParaRPr sz="1600">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lang="zh-TW" sz="1600">
                <a:solidFill>
                  <a:schemeClr val="dk1"/>
                </a:solidFill>
                <a:latin typeface="Calibri"/>
                <a:ea typeface="Calibri"/>
                <a:cs typeface="Calibri"/>
                <a:sym typeface="Calibri"/>
              </a:rPr>
              <a:t> &lt;div class="col-md-12 twenty"&gt;</a:t>
            </a:r>
            <a:endParaRPr sz="1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1100"/>
              <a:buFont typeface="Arial"/>
              <a:buNone/>
            </a:pPr>
            <a:r>
              <a:rPr lang="zh-TW" sz="1600">
                <a:solidFill>
                  <a:schemeClr val="dk1"/>
                </a:solidFill>
                <a:latin typeface="Calibri"/>
                <a:ea typeface="Calibri"/>
                <a:cs typeface="Calibri"/>
                <a:sym typeface="Calibri"/>
              </a:rPr>
              <a:t>打開src資料夾 &lt;input type="button" name="back" onclick="location.href='https://github.com/Wenshin1109/vis2023f/tree/main/hw09/src'" value="按我٩(｡・ω・｡)و"&gt; </a:t>
            </a:r>
            <a:endParaRPr sz="1600">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lang="zh-TW" sz="1600">
                <a:solidFill>
                  <a:schemeClr val="dk1"/>
                </a:solidFill>
                <a:latin typeface="Calibri"/>
                <a:ea typeface="Calibri"/>
                <a:cs typeface="Calibri"/>
                <a:sym typeface="Calibri"/>
              </a:rPr>
              <a:t>&lt;/div&gt;</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600">
                <a:solidFill>
                  <a:schemeClr val="dk1"/>
                </a:solidFill>
                <a:latin typeface="Calibri"/>
                <a:ea typeface="Calibri"/>
                <a:cs typeface="Calibri"/>
                <a:sym typeface="Calibri"/>
              </a:rPr>
              <a:t> &lt;/div&gt;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g28c043e1b6d_43_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自我</a:t>
            </a:r>
            <a:r>
              <a:rPr lang="zh-TW"/>
              <a:t>評分表</a:t>
            </a:r>
            <a:endParaRPr/>
          </a:p>
        </p:txBody>
      </p:sp>
      <p:sp>
        <p:nvSpPr>
          <p:cNvPr id="1147" name="Google Shape;1147;g28c043e1b6d_43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148" name="Google Shape;1148;g28c043e1b6d_43_0"/>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1149" name="Google Shape;1149;g28c043e1b6d_43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1150" name="Google Shape;1150;g28c043e1b6d_43_0"/>
          <p:cNvSpPr txBox="1"/>
          <p:nvPr/>
        </p:nvSpPr>
        <p:spPr>
          <a:xfrm>
            <a:off x="6425100" y="0"/>
            <a:ext cx="5766900" cy="812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&lt;div class="row hw12"&gt;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&lt;div class="col-md-12 twenty"&gt;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&lt;table&gt;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&lt;th&gt;總分&lt;/th&gt;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&lt;th&gt;完成後打勾&lt;/th&gt;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&lt;th&gt;配分&lt;/th&gt;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&lt;th&gt;分項描述&lt;/th&gt;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 rowspan="7" id="myTotal"&gt;&lt;/td&gt;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&lt;td&gt;&lt;input type="checkbox" class="flipswitch" id="myCheckbox1" checked&gt;&lt;/td&gt;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 id='m1'&gt;1&lt;/td&gt;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&lt;td&gt;Simple baseline - 在場景中加入虛擬解說員&lt;/td&gt;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&lt;td&gt;&lt;input type="checkbox" class="flipswitch" id="myCheckbox2" checked&gt;&lt;/td&gt;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 id='m2'&gt;1&lt;/td&gt;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&lt;td&gt;Simple baseline - 繳交預演版影片與音檔&lt;/td&gt;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&lt;td&gt;&lt;input type="checkbox" class="flipswitch" id="myCheckbox3" checked&gt;&lt;/td&gt;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 id='m3'&gt;1&lt;/td&gt;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&lt;td&gt;Simple baseline - 繳交正式版影片與音檔&lt;/td&gt;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&lt;td&gt;&lt;input type="checkbox" class="flipswitch" id="myCheckbox4" checked&gt;&lt;/td&gt;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 id='m4'&gt;3&lt;/td&gt;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&lt;td&gt;Medium baseline - 虛擬解說員進行解說&lt;/td&gt;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&lt;td&gt;&lt;input type="checkbox" class="flipswitch" id="myCheckbox5" checked&gt;&lt;/td&gt;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 id='m5'&gt;2&lt;/td&gt;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&lt;td&gt;Medium baseline - 繳交左右對照影片&lt;/td&gt;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&lt;td&gt;&lt;input type="checkbox" class="flipswitch" id="myCheckbox6" checked&gt;&lt;/td&gt;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 id='m6'&gt;2&lt;/td&gt;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&lt;td&gt;Strong baseline - 加入臉部表情：眨眼、動嘴巴 &lt;/td&gt;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&lt;/tr&gt;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&lt;/table&gt;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&lt;/div&gt;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&lt;/div&gt;</a:t>
            </a:r>
            <a:endParaRPr sz="1200">
              <a:solidFill>
                <a:schemeClr val="dk1"/>
              </a:solidFill>
              <a:latin typeface="Calibri"/>
              <a:ea typeface="Calibri"/>
              <a:cs typeface="Calibri"/>
              <a:sym typeface="Calibri"/>
            </a:endParaRPr>
          </a:p>
        </p:txBody>
      </p:sp>
      <p:pic>
        <p:nvPicPr>
          <p:cNvPr id="1151" name="Google Shape;1151;g28c043e1b6d_43_0"/>
          <p:cNvPicPr preferRelativeResize="0"/>
          <p:nvPr/>
        </p:nvPicPr>
        <p:blipFill>
          <a:blip r:embed="rId3">
            <a:alphaModFix/>
          </a:blip>
          <a:stretch>
            <a:fillRect/>
          </a:stretch>
        </p:blipFill>
        <p:spPr>
          <a:xfrm>
            <a:off x="121925" y="1618600"/>
            <a:ext cx="6491149" cy="23651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g28c043e1b6d_43_15"/>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自我評分表</a:t>
            </a:r>
            <a:endParaRPr/>
          </a:p>
        </p:txBody>
      </p:sp>
      <p:sp>
        <p:nvSpPr>
          <p:cNvPr id="1158" name="Google Shape;1158;g28c043e1b6d_43_15"/>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159" name="Google Shape;1159;g28c043e1b6d_43_15"/>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1160" name="Google Shape;1160;g28c043e1b6d_43_15"/>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1161" name="Google Shape;1161;g28c043e1b6d_43_15"/>
          <p:cNvSpPr txBox="1"/>
          <p:nvPr/>
        </p:nvSpPr>
        <p:spPr>
          <a:xfrm>
            <a:off x="6837350" y="0"/>
            <a:ext cx="5187000" cy="886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&lt;script&gt;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$(function()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var f = function()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$(this).next().text($(this).is(':checked') ? '做完' : '未做完');</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$('input').change(f).trigger('change');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d3.select("#myCheckbox1").on("change",update);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d3.select("#myCheckbox2").on("change",update);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d3.select("#myCheckbox3").on("change",update);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d3.select("#myCheckbox4").on("change",update);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d3.select("#myCheckbox5").on("change",update);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d3.select("#myCheckbox6").on("change",update);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update();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function update(){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var score = 0;</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if (d3.select("#myCheckbox1").property("checked")){</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score += parseInt(d3.select('#m1').html());</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if (d3.select("#myCheckbox2").property("checked")){</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score += parseInt(d3.select('#m2').html());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if (d3.select("#myCheckbox3").property("checked")){</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score += parseInt(d3.select('#m3').html());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if (d3.select("#myCheckbox4").property("checked")){</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score += parseInt(d3.select('#m4').html());</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if (d3.select("#myCheckbox5").property("checked")){</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score += parseInt(d3.select('#m5').html());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if (d3.select("#myCheckbox6").property("checked")){</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score += parseInt(d3.select('#m6').html());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d3.select("#myTotal").html(score);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dk1"/>
                </a:solidFill>
                <a:latin typeface="Calibri"/>
                <a:ea typeface="Calibri"/>
                <a:cs typeface="Calibri"/>
                <a:sym typeface="Calibri"/>
              </a:rPr>
              <a:t>&lt;/script&gt;</a:t>
            </a:r>
            <a:endParaRPr sz="1200">
              <a:solidFill>
                <a:schemeClr val="dk1"/>
              </a:solidFill>
              <a:latin typeface="Calibri"/>
              <a:ea typeface="Calibri"/>
              <a:cs typeface="Calibri"/>
              <a:sym typeface="Calibri"/>
            </a:endParaRPr>
          </a:p>
        </p:txBody>
      </p:sp>
      <p:pic>
        <p:nvPicPr>
          <p:cNvPr id="1162" name="Google Shape;1162;g28c043e1b6d_43_15"/>
          <p:cNvPicPr preferRelativeResize="0"/>
          <p:nvPr/>
        </p:nvPicPr>
        <p:blipFill>
          <a:blip r:embed="rId3">
            <a:alphaModFix/>
          </a:blip>
          <a:stretch>
            <a:fillRect/>
          </a:stretch>
        </p:blipFill>
        <p:spPr>
          <a:xfrm>
            <a:off x="121925" y="1618600"/>
            <a:ext cx="6491149" cy="23651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44"/>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繳交</a:t>
            </a:r>
            <a:r>
              <a:rPr lang="zh-TW"/>
              <a:t>期限</a:t>
            </a:r>
            <a:endParaRPr/>
          </a:p>
        </p:txBody>
      </p:sp>
      <p:sp>
        <p:nvSpPr>
          <p:cNvPr id="1168" name="Google Shape;1168;p44"/>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169" name="Google Shape;1169;p44"/>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p>
            <a:pPr indent="-457200" lvl="0" marL="685800" rtl="0" algn="l">
              <a:lnSpc>
                <a:spcPct val="130000"/>
              </a:lnSpc>
              <a:spcBef>
                <a:spcPts val="1400"/>
              </a:spcBef>
              <a:spcAft>
                <a:spcPts val="0"/>
              </a:spcAft>
              <a:buSzPts val="2700"/>
              <a:buFont typeface="Arial"/>
              <a:buChar char="•"/>
            </a:pPr>
            <a:r>
              <a:rPr lang="zh-TW"/>
              <a:t>2023/11/17(五) 23:59</a:t>
            </a:r>
            <a:endParaRPr/>
          </a:p>
        </p:txBody>
      </p:sp>
      <p:sp>
        <p:nvSpPr>
          <p:cNvPr id="1170" name="Google Shape;1170;p44"/>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208cba9ff31_1_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300"/>
              <a:buNone/>
            </a:pPr>
            <a:r>
              <a:rPr lang="zh-TW"/>
              <a:t>Regulations</a:t>
            </a:r>
            <a:endParaRPr/>
          </a:p>
        </p:txBody>
      </p:sp>
      <p:sp>
        <p:nvSpPr>
          <p:cNvPr id="1177" name="Google Shape;1177;g208cba9ff31_1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1178" name="Google Shape;1178;g208cba9ff31_1_0"/>
          <p:cNvSpPr txBox="1"/>
          <p:nvPr>
            <p:ph idx="2" type="body"/>
          </p:nvPr>
        </p:nvSpPr>
        <p:spPr>
          <a:xfrm>
            <a:off x="954088" y="1618596"/>
            <a:ext cx="10442918" cy="4089000"/>
          </a:xfrm>
          <a:prstGeom prst="rect">
            <a:avLst/>
          </a:prstGeom>
          <a:noFill/>
          <a:ln>
            <a:noFill/>
          </a:ln>
        </p:spPr>
        <p:txBody>
          <a:bodyPr anchorCtr="0" anchor="t" bIns="45700" lIns="91425" spcFirstLastPara="1" rIns="91425" wrap="square" tIns="45700">
            <a:noAutofit/>
          </a:bodyPr>
          <a:lstStyle/>
          <a:p>
            <a:pPr indent="-342900" lvl="0" marL="571500" rtl="0" algn="l">
              <a:lnSpc>
                <a:spcPct val="130000"/>
              </a:lnSpc>
              <a:spcBef>
                <a:spcPts val="1400"/>
              </a:spcBef>
              <a:spcAft>
                <a:spcPts val="0"/>
              </a:spcAft>
              <a:buClr>
                <a:srgbClr val="FF0000"/>
              </a:buClr>
              <a:buSzPts val="3600"/>
              <a:buFont typeface="Arial"/>
              <a:buChar char="•"/>
            </a:pPr>
            <a:r>
              <a:rPr b="1" lang="zh-TW" sz="2400">
                <a:solidFill>
                  <a:srgbClr val="FF0000"/>
                </a:solidFill>
              </a:rPr>
              <a:t>You should finish your homework on your own. </a:t>
            </a:r>
            <a:endParaRPr sz="2400">
              <a:solidFill>
                <a:srgbClr val="FF0000"/>
              </a:solidFill>
            </a:endParaRPr>
          </a:p>
          <a:p>
            <a:pPr indent="-342900" lvl="0" marL="571500" rtl="0" algn="l">
              <a:lnSpc>
                <a:spcPct val="130000"/>
              </a:lnSpc>
              <a:spcBef>
                <a:spcPts val="1400"/>
              </a:spcBef>
              <a:spcAft>
                <a:spcPts val="0"/>
              </a:spcAft>
              <a:buClr>
                <a:srgbClr val="FF0000"/>
              </a:buClr>
              <a:buSzPts val="3600"/>
              <a:buFont typeface="Arial"/>
              <a:buChar char="•"/>
            </a:pPr>
            <a:r>
              <a:rPr b="1" lang="zh-TW" sz="2400">
                <a:solidFill>
                  <a:srgbClr val="FF0000"/>
                </a:solidFill>
              </a:rPr>
              <a:t>Do not share your codes with any living creatures. </a:t>
            </a:r>
            <a:endParaRPr sz="2400">
              <a:solidFill>
                <a:srgbClr val="FF0000"/>
              </a:solidFill>
            </a:endParaRPr>
          </a:p>
          <a:p>
            <a:pPr indent="-342900" lvl="0" marL="571500" rtl="0" algn="l">
              <a:lnSpc>
                <a:spcPct val="130000"/>
              </a:lnSpc>
              <a:spcBef>
                <a:spcPts val="1400"/>
              </a:spcBef>
              <a:spcAft>
                <a:spcPts val="0"/>
              </a:spcAft>
              <a:buClr>
                <a:srgbClr val="FF0000"/>
              </a:buClr>
              <a:buSzPts val="3600"/>
              <a:buFont typeface="Arial"/>
              <a:buChar char="•"/>
            </a:pPr>
            <a:r>
              <a:rPr b="1" lang="zh-TW" sz="2400">
                <a:solidFill>
                  <a:srgbClr val="FF0000"/>
                </a:solidFill>
              </a:rPr>
              <a:t>Your HW will get 0 pt if you violate any of the above rules. </a:t>
            </a:r>
            <a:endParaRPr sz="2400">
              <a:solidFill>
                <a:srgbClr val="FF0000"/>
              </a:solidFill>
            </a:endParaRPr>
          </a:p>
          <a:p>
            <a:pPr indent="-342900" lvl="0" marL="571500" rtl="0" algn="l">
              <a:lnSpc>
                <a:spcPct val="130000"/>
              </a:lnSpc>
              <a:spcBef>
                <a:spcPts val="1400"/>
              </a:spcBef>
              <a:spcAft>
                <a:spcPts val="0"/>
              </a:spcAft>
              <a:buClr>
                <a:srgbClr val="FF0000"/>
              </a:buClr>
              <a:buSzPts val="3600"/>
              <a:buFont typeface="Arial"/>
              <a:buChar char="•"/>
            </a:pPr>
            <a:r>
              <a:rPr b="1" lang="zh-TW" sz="2400">
                <a:solidFill>
                  <a:srgbClr val="FF0000"/>
                </a:solidFill>
              </a:rPr>
              <a:t>Professor &amp; TAs preserve the rights to change the rules &amp; grades.</a:t>
            </a:r>
            <a:endParaRPr sz="2400">
              <a:solidFill>
                <a:srgbClr val="FF0000"/>
              </a:solidFill>
            </a:endParaRPr>
          </a:p>
        </p:txBody>
      </p:sp>
      <p:sp>
        <p:nvSpPr>
          <p:cNvPr id="1179" name="Google Shape;1179;g208cba9ff31_1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r>
              <a:rPr lang="zh-TW"/>
              <a:t>P.</a:t>
            </a:r>
            <a:fld id="{00000000-1234-1234-1234-123412341234}" type="slidenum">
              <a:rPr lang="zh-TW"/>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62"/>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300"/>
              <a:buFont typeface="Microsoft JhengHei"/>
              <a:buNone/>
            </a:pPr>
            <a:r>
              <a:rPr lang="zh-TW"/>
              <a:t>助教聯絡資訊</a:t>
            </a:r>
            <a:endParaRPr/>
          </a:p>
        </p:txBody>
      </p:sp>
      <p:sp>
        <p:nvSpPr>
          <p:cNvPr id="1185" name="Google Shape;1185;p62"/>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rPr lang="zh-TW"/>
              <a:t>章節07</a:t>
            </a:r>
            <a:endParaRPr/>
          </a:p>
        </p:txBody>
      </p:sp>
      <p:sp>
        <p:nvSpPr>
          <p:cNvPr id="1186" name="Google Shape;1186;p62"/>
          <p:cNvSpPr txBox="1"/>
          <p:nvPr>
            <p:ph idx="2" type="body"/>
          </p:nvPr>
        </p:nvSpPr>
        <p:spPr>
          <a:xfrm>
            <a:off x="966788" y="808035"/>
            <a:ext cx="3748087" cy="10302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5800"/>
              <a:buNone/>
            </a:pPr>
            <a:r>
              <a:rPr lang="zh-TW"/>
              <a:t>07</a:t>
            </a:r>
            <a:endParaRPr/>
          </a:p>
        </p:txBody>
      </p:sp>
      <p:sp>
        <p:nvSpPr>
          <p:cNvPr id="1187" name="Google Shape;1187;p62"/>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1188" name="Google Shape;1188;p62"/>
          <p:cNvSpPr txBox="1"/>
          <p:nvPr>
            <p:ph idx="3"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g208cba9ff31_2_5"/>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300"/>
              <a:buNone/>
            </a:pPr>
            <a:r>
              <a:rPr lang="zh-TW"/>
              <a:t>助教聯絡資訊</a:t>
            </a:r>
            <a:endParaRPr/>
          </a:p>
        </p:txBody>
      </p:sp>
      <p:sp>
        <p:nvSpPr>
          <p:cNvPr id="1195" name="Google Shape;1195;g208cba9ff31_2_5"/>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1196" name="Google Shape;1196;g208cba9ff31_2_5"/>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457200" lvl="0" marL="685800" rtl="0" algn="l">
              <a:lnSpc>
                <a:spcPct val="130000"/>
              </a:lnSpc>
              <a:spcBef>
                <a:spcPts val="1400"/>
              </a:spcBef>
              <a:spcAft>
                <a:spcPts val="0"/>
              </a:spcAft>
              <a:buSzPts val="2700"/>
              <a:buFont typeface="Arial"/>
              <a:buChar char="•"/>
            </a:pPr>
            <a:r>
              <a:rPr lang="zh-TW"/>
              <a:t>TA Email</a:t>
            </a:r>
            <a:endParaRPr/>
          </a:p>
          <a:p>
            <a:pPr indent="-342900" lvl="1" marL="1028700" rtl="0" algn="l">
              <a:lnSpc>
                <a:spcPct val="100000"/>
              </a:lnSpc>
              <a:spcBef>
                <a:spcPts val="500"/>
              </a:spcBef>
              <a:spcAft>
                <a:spcPts val="0"/>
              </a:spcAft>
              <a:buSzPts val="2400"/>
              <a:buFont typeface="Arial"/>
              <a:buChar char="•"/>
            </a:pPr>
            <a:r>
              <a:rPr lang="zh-TW">
                <a:latin typeface="Microsoft JhengHei"/>
                <a:ea typeface="Microsoft JhengHei"/>
                <a:cs typeface="Microsoft JhengHei"/>
                <a:sym typeface="Microsoft JhengHei"/>
              </a:rPr>
              <a:t>林文心 </a:t>
            </a:r>
            <a:r>
              <a:rPr lang="zh-TW" u="sng">
                <a:solidFill>
                  <a:schemeClr val="hlink"/>
                </a:solidFill>
                <a:latin typeface="Microsoft JhengHei"/>
                <a:ea typeface="Microsoft JhengHei"/>
                <a:cs typeface="Microsoft JhengHei"/>
                <a:sym typeface="Microsoft JhengHei"/>
                <a:hlinkClick r:id="rId3"/>
              </a:rPr>
              <a:t>t111598001@ntut.org.tw</a:t>
            </a:r>
            <a:endParaRPr>
              <a:latin typeface="Microsoft JhengHei"/>
              <a:ea typeface="Microsoft JhengHei"/>
              <a:cs typeface="Microsoft JhengHei"/>
              <a:sym typeface="Microsoft JhengHei"/>
            </a:endParaRPr>
          </a:p>
          <a:p>
            <a:pPr indent="-342900" lvl="1" marL="1028700" rtl="0" algn="l">
              <a:lnSpc>
                <a:spcPct val="100000"/>
              </a:lnSpc>
              <a:spcBef>
                <a:spcPts val="500"/>
              </a:spcBef>
              <a:spcAft>
                <a:spcPts val="0"/>
              </a:spcAft>
              <a:buSzPts val="2400"/>
              <a:buFont typeface="Arial"/>
              <a:buChar char="•"/>
            </a:pPr>
            <a:r>
              <a:rPr lang="zh-TW">
                <a:latin typeface="Microsoft JhengHei"/>
                <a:ea typeface="Microsoft JhengHei"/>
                <a:cs typeface="Microsoft JhengHei"/>
                <a:sym typeface="Microsoft JhengHei"/>
              </a:rPr>
              <a:t>Email 標題請按照此格式(X為作業編號) : [vis2023f-hwX-學號]</a:t>
            </a:r>
            <a:endParaRPr>
              <a:latin typeface="Microsoft JhengHei"/>
              <a:ea typeface="Microsoft JhengHei"/>
              <a:cs typeface="Microsoft JhengHei"/>
              <a:sym typeface="Microsoft JhengHei"/>
            </a:endParaRPr>
          </a:p>
        </p:txBody>
      </p:sp>
      <p:sp>
        <p:nvSpPr>
          <p:cNvPr id="1197" name="Google Shape;1197;g208cba9ff31_2_5"/>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r>
              <a:rPr lang="zh-TW"/>
              <a:t>P.</a:t>
            </a:r>
            <a:fld id="{00000000-1234-1234-1234-123412341234}" type="slidenum">
              <a:rPr lang="zh-TW"/>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81f5a42dc3_0_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在windows上安裝VIBE</a:t>
            </a:r>
            <a:endParaRPr/>
          </a:p>
        </p:txBody>
      </p:sp>
      <p:sp>
        <p:nvSpPr>
          <p:cNvPr id="208" name="Google Shape;208;g281f5a42dc3_0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209" name="Google Shape;209;g281f5a42dc3_0_0"/>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210" name="Google Shape;210;g281f5a42dc3_0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11" name="Google Shape;211;g281f5a42dc3_0_0">
            <a:hlinkClick r:id="rId3"/>
          </p:cNvPr>
          <p:cNvPicPr preferRelativeResize="0"/>
          <p:nvPr/>
        </p:nvPicPr>
        <p:blipFill>
          <a:blip r:embed="rId4">
            <a:alphaModFix/>
          </a:blip>
          <a:stretch>
            <a:fillRect/>
          </a:stretch>
        </p:blipFill>
        <p:spPr>
          <a:xfrm>
            <a:off x="585775" y="1399088"/>
            <a:ext cx="11020425" cy="5362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82ca603048_0_12"/>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在windows上安裝VIBE</a:t>
            </a:r>
            <a:endParaRPr/>
          </a:p>
        </p:txBody>
      </p:sp>
      <p:sp>
        <p:nvSpPr>
          <p:cNvPr id="217" name="Google Shape;217;g282ca603048_0_12"/>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218" name="Google Shape;218;g282ca603048_0_12"/>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219" name="Google Shape;219;g282ca603048_0_12"/>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descr="This video explains how to install the VIBE mocap software on a windows system.&#10;&#10;For people having problems, in the comment @Minh Le gave some good tips. Here it is&#10;1) go into   c:\Users\YourUserName\.torch&#10;2) create two new folders inside called &quot;config&quot;  and &quot;models&quot; .   (after this step, you should have  c:\Users\YourUserName\.torch\models        AND    c:\Users\YourUserName\.torch\config  )&#10;3) Copy the following two files:   'yolov3.weights'     and   'yolov3.cfg'       into EACH OF the two folders you created in step 2)&#10;&#10;And a tip from @Thor Hammer&#10;For anybody getting this error &quot;FileNotFoundError: [WinError 2&quot; Please see reply to Premraj Kumar. I am just going to add you can find the yolov3.weights and yolov3.cfg in the vibe folder you just created. .cfg will be in the main folder while .weights will be in \data\vibe_data folder&#10;&#10;&#10;The original github place for this project is:&#10;https://github.com/mkocabas/VIBE/&#10;&#10;The github with the scripts to help on windows installation:&#10;https://github.com/carlosedubarreto/vibe_win_install&#10;&#10;The second part, showing how to install the PKL to FBX converter is in the link below.&#10;https://youtu.be/w1biKeiQThY&#10;&#10;If you'd like to support this channel, we have a Patreon:&#10;https://www.patreon.com/cebstudios" id="220" name="Google Shape;220;g282ca603048_0_12" title="Installing VIBE English (better audio)">
            <a:hlinkClick r:id="rId3"/>
          </p:cNvPr>
          <p:cNvPicPr preferRelativeResize="0"/>
          <p:nvPr/>
        </p:nvPicPr>
        <p:blipFill>
          <a:blip r:embed="rId4">
            <a:alphaModFix/>
          </a:blip>
          <a:stretch>
            <a:fillRect/>
          </a:stretch>
        </p:blipFill>
        <p:spPr>
          <a:xfrm>
            <a:off x="1392075" y="1399125"/>
            <a:ext cx="9636311" cy="5420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81f5a42dc3_0_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226" name="Google Shape;226;g281f5a42dc3_0_9"/>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227" name="Google Shape;227;g281f5a42dc3_0_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28" name="Google Shape;228;g281f5a42dc3_0_9"/>
          <p:cNvPicPr preferRelativeResize="0"/>
          <p:nvPr/>
        </p:nvPicPr>
        <p:blipFill>
          <a:blip r:embed="rId3">
            <a:alphaModFix/>
          </a:blip>
          <a:stretch>
            <a:fillRect/>
          </a:stretch>
        </p:blipFill>
        <p:spPr>
          <a:xfrm>
            <a:off x="197613" y="1277050"/>
            <a:ext cx="11526575" cy="4526150"/>
          </a:xfrm>
          <a:prstGeom prst="rect">
            <a:avLst/>
          </a:prstGeom>
          <a:noFill/>
          <a:ln>
            <a:noFill/>
          </a:ln>
        </p:spPr>
      </p:pic>
      <p:sp>
        <p:nvSpPr>
          <p:cNvPr id="229" name="Google Shape;229;g281f5a42dc3_0_9"/>
          <p:cNvSpPr/>
          <p:nvPr/>
        </p:nvSpPr>
        <p:spPr>
          <a:xfrm>
            <a:off x="345875" y="3700925"/>
            <a:ext cx="2081700" cy="3846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81f5a42dc3_0_1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235" name="Google Shape;235;g281f5a42dc3_0_19"/>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rPr lang="zh-TW"/>
              <a:t>依序安裝以下幾項：</a:t>
            </a:r>
            <a:endParaRPr/>
          </a:p>
          <a:p>
            <a:pPr indent="-400050" lvl="0" marL="457200" marR="0" rtl="0" algn="l">
              <a:lnSpc>
                <a:spcPct val="130000"/>
              </a:lnSpc>
              <a:spcBef>
                <a:spcPts val="1400"/>
              </a:spcBef>
              <a:spcAft>
                <a:spcPts val="0"/>
              </a:spcAft>
              <a:buSzPts val="2700"/>
              <a:buChar char="●"/>
            </a:pPr>
            <a:r>
              <a:rPr lang="zh-TW" u="sng">
                <a:solidFill>
                  <a:schemeClr val="hlink"/>
                </a:solidFill>
                <a:hlinkClick r:id="rId3"/>
              </a:rPr>
              <a:t>miniconda</a:t>
            </a:r>
            <a:endParaRPr/>
          </a:p>
          <a:p>
            <a:pPr indent="-400050" lvl="0" marL="457200" marR="0" rtl="0" algn="l">
              <a:lnSpc>
                <a:spcPct val="130000"/>
              </a:lnSpc>
              <a:spcBef>
                <a:spcPts val="0"/>
              </a:spcBef>
              <a:spcAft>
                <a:spcPts val="0"/>
              </a:spcAft>
              <a:buSzPts val="2700"/>
              <a:buChar char="●"/>
            </a:pPr>
            <a:r>
              <a:rPr lang="zh-TW" u="sng">
                <a:solidFill>
                  <a:schemeClr val="hlink"/>
                </a:solidFill>
                <a:hlinkClick r:id="rId4"/>
              </a:rPr>
              <a:t>VC2017 redist</a:t>
            </a:r>
            <a:endParaRPr/>
          </a:p>
          <a:p>
            <a:pPr indent="-400050" lvl="0" marL="457200" marR="0" rtl="0" algn="l">
              <a:lnSpc>
                <a:spcPct val="130000"/>
              </a:lnSpc>
              <a:spcBef>
                <a:spcPts val="0"/>
              </a:spcBef>
              <a:spcAft>
                <a:spcPts val="0"/>
              </a:spcAft>
              <a:buSzPts val="2700"/>
              <a:buChar char="●"/>
            </a:pPr>
            <a:r>
              <a:rPr lang="zh-TW" u="sng">
                <a:solidFill>
                  <a:schemeClr val="hlink"/>
                </a:solidFill>
                <a:hlinkClick r:id="rId5"/>
              </a:rPr>
              <a:t>FFMPEG</a:t>
            </a:r>
            <a:endParaRPr/>
          </a:p>
        </p:txBody>
      </p:sp>
      <p:sp>
        <p:nvSpPr>
          <p:cNvPr id="236" name="Google Shape;236;g281f5a42dc3_0_1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81f5a42dc3_0_3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242" name="Google Shape;242;g281f5a42dc3_0_3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43" name="Google Shape;243;g281f5a42dc3_0_31"/>
          <p:cNvPicPr preferRelativeResize="0"/>
          <p:nvPr/>
        </p:nvPicPr>
        <p:blipFill>
          <a:blip r:embed="rId3">
            <a:alphaModFix/>
          </a:blip>
          <a:stretch>
            <a:fillRect/>
          </a:stretch>
        </p:blipFill>
        <p:spPr>
          <a:xfrm>
            <a:off x="197800" y="1180650"/>
            <a:ext cx="11796399" cy="4350850"/>
          </a:xfrm>
          <a:prstGeom prst="rect">
            <a:avLst/>
          </a:prstGeom>
          <a:noFill/>
          <a:ln>
            <a:noFill/>
          </a:ln>
        </p:spPr>
      </p:pic>
      <p:sp>
        <p:nvSpPr>
          <p:cNvPr id="244" name="Google Shape;244;g281f5a42dc3_0_31"/>
          <p:cNvSpPr/>
          <p:nvPr/>
        </p:nvSpPr>
        <p:spPr>
          <a:xfrm>
            <a:off x="298450" y="2838700"/>
            <a:ext cx="2593200" cy="31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81f5a42dc3_0_5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250" name="Google Shape;250;g281f5a42dc3_0_5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51" name="Google Shape;251;g281f5a42dc3_0_50"/>
          <p:cNvPicPr preferRelativeResize="0"/>
          <p:nvPr/>
        </p:nvPicPr>
        <p:blipFill>
          <a:blip r:embed="rId3">
            <a:alphaModFix/>
          </a:blip>
          <a:stretch>
            <a:fillRect/>
          </a:stretch>
        </p:blipFill>
        <p:spPr>
          <a:xfrm>
            <a:off x="1905000" y="959450"/>
            <a:ext cx="8382000" cy="5181600"/>
          </a:xfrm>
          <a:prstGeom prst="rect">
            <a:avLst/>
          </a:prstGeom>
          <a:noFill/>
          <a:ln>
            <a:noFill/>
          </a:ln>
        </p:spPr>
      </p:pic>
      <p:sp>
        <p:nvSpPr>
          <p:cNvPr id="252" name="Google Shape;252;g281f5a42dc3_0_50"/>
          <p:cNvSpPr/>
          <p:nvPr/>
        </p:nvSpPr>
        <p:spPr>
          <a:xfrm>
            <a:off x="2003000" y="5047325"/>
            <a:ext cx="4065600" cy="48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4c9b254ab9_20_16"/>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設定環境變數</a:t>
            </a:r>
            <a:endParaRPr/>
          </a:p>
        </p:txBody>
      </p:sp>
      <p:sp>
        <p:nvSpPr>
          <p:cNvPr id="258" name="Google Shape;258;g24c9b254ab9_20_1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259" name="Google Shape;259;g24c9b254ab9_20_16"/>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228600" marR="0" rtl="0" algn="l">
              <a:lnSpc>
                <a:spcPct val="130000"/>
              </a:lnSpc>
              <a:spcBef>
                <a:spcPts val="1400"/>
              </a:spcBef>
              <a:spcAft>
                <a:spcPts val="0"/>
              </a:spcAft>
              <a:buClr>
                <a:schemeClr val="dk1"/>
              </a:buClr>
              <a:buSzPts val="2700"/>
              <a:buFont typeface="Arial"/>
              <a:buNone/>
            </a:pPr>
            <a:r>
              <a:t/>
            </a:r>
            <a:endParaRPr/>
          </a:p>
        </p:txBody>
      </p:sp>
      <p:sp>
        <p:nvSpPr>
          <p:cNvPr id="260" name="Google Shape;260;g24c9b254ab9_20_1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61" name="Google Shape;261;g24c9b254ab9_20_16"/>
          <p:cNvPicPr preferRelativeResize="0"/>
          <p:nvPr/>
        </p:nvPicPr>
        <p:blipFill>
          <a:blip r:embed="rId3">
            <a:alphaModFix/>
          </a:blip>
          <a:stretch>
            <a:fillRect/>
          </a:stretch>
        </p:blipFill>
        <p:spPr>
          <a:xfrm>
            <a:off x="983600" y="1529681"/>
            <a:ext cx="5208775" cy="4625275"/>
          </a:xfrm>
          <a:prstGeom prst="rect">
            <a:avLst/>
          </a:prstGeom>
          <a:noFill/>
          <a:ln>
            <a:noFill/>
          </a:ln>
        </p:spPr>
      </p:pic>
      <p:pic>
        <p:nvPicPr>
          <p:cNvPr id="262" name="Google Shape;262;g24c9b254ab9_20_16"/>
          <p:cNvPicPr preferRelativeResize="0"/>
          <p:nvPr/>
        </p:nvPicPr>
        <p:blipFill>
          <a:blip r:embed="rId4">
            <a:alphaModFix/>
          </a:blip>
          <a:stretch>
            <a:fillRect/>
          </a:stretch>
        </p:blipFill>
        <p:spPr>
          <a:xfrm>
            <a:off x="6805559" y="1592796"/>
            <a:ext cx="3660525" cy="4499050"/>
          </a:xfrm>
          <a:prstGeom prst="rect">
            <a:avLst/>
          </a:prstGeom>
          <a:noFill/>
          <a:ln>
            <a:noFill/>
          </a:ln>
        </p:spPr>
      </p:pic>
      <p:sp>
        <p:nvSpPr>
          <p:cNvPr id="263" name="Google Shape;263;g24c9b254ab9_20_16"/>
          <p:cNvSpPr/>
          <p:nvPr/>
        </p:nvSpPr>
        <p:spPr>
          <a:xfrm>
            <a:off x="3176950" y="5657525"/>
            <a:ext cx="1532100" cy="36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4c9b254ab9_20_16"/>
          <p:cNvSpPr/>
          <p:nvPr/>
        </p:nvSpPr>
        <p:spPr>
          <a:xfrm>
            <a:off x="6864475" y="4808425"/>
            <a:ext cx="1877100" cy="504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4c9b254ab9_20_16"/>
          <p:cNvSpPr txBox="1"/>
          <p:nvPr/>
        </p:nvSpPr>
        <p:spPr>
          <a:xfrm>
            <a:off x="8398350" y="4133100"/>
            <a:ext cx="27774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F0000"/>
                </a:solidFill>
                <a:latin typeface="Microsoft JhengHei"/>
                <a:ea typeface="Microsoft JhengHei"/>
                <a:cs typeface="Microsoft JhengHei"/>
                <a:sym typeface="Microsoft JhengHei"/>
              </a:rPr>
              <a:t>在關於頁面往下拉</a:t>
            </a:r>
            <a:endParaRPr sz="2400">
              <a:solidFill>
                <a:srgbClr val="FF0000"/>
              </a:solidFill>
              <a:latin typeface="Microsoft JhengHei"/>
              <a:ea typeface="Microsoft JhengHei"/>
              <a:cs typeface="Microsoft JhengHei"/>
              <a:sym typeface="Microsoft JhengHei"/>
            </a:endParaRPr>
          </a:p>
        </p:txBody>
      </p:sp>
      <p:sp>
        <p:nvSpPr>
          <p:cNvPr id="266" name="Google Shape;266;g24c9b254ab9_20_16"/>
          <p:cNvSpPr/>
          <p:nvPr/>
        </p:nvSpPr>
        <p:spPr>
          <a:xfrm>
            <a:off x="1027875" y="1618600"/>
            <a:ext cx="1532100" cy="36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81fba7fa80_0_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272" name="Google Shape;272;g281fba7fa80_0_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73" name="Google Shape;273;g281fba7fa80_0_9"/>
          <p:cNvPicPr preferRelativeResize="0"/>
          <p:nvPr/>
        </p:nvPicPr>
        <p:blipFill>
          <a:blip r:embed="rId3">
            <a:alphaModFix/>
          </a:blip>
          <a:stretch>
            <a:fillRect/>
          </a:stretch>
        </p:blipFill>
        <p:spPr>
          <a:xfrm>
            <a:off x="152400" y="152400"/>
            <a:ext cx="4610100" cy="5153025"/>
          </a:xfrm>
          <a:prstGeom prst="rect">
            <a:avLst/>
          </a:prstGeom>
          <a:noFill/>
          <a:ln>
            <a:noFill/>
          </a:ln>
        </p:spPr>
      </p:pic>
      <p:pic>
        <p:nvPicPr>
          <p:cNvPr id="274" name="Google Shape;274;g281fba7fa80_0_9"/>
          <p:cNvPicPr preferRelativeResize="0"/>
          <p:nvPr/>
        </p:nvPicPr>
        <p:blipFill>
          <a:blip r:embed="rId4">
            <a:alphaModFix/>
          </a:blip>
          <a:stretch>
            <a:fillRect/>
          </a:stretch>
        </p:blipFill>
        <p:spPr>
          <a:xfrm>
            <a:off x="4914900" y="152400"/>
            <a:ext cx="5981700" cy="5676900"/>
          </a:xfrm>
          <a:prstGeom prst="rect">
            <a:avLst/>
          </a:prstGeom>
          <a:noFill/>
          <a:ln>
            <a:noFill/>
          </a:ln>
        </p:spPr>
      </p:pic>
      <p:sp>
        <p:nvSpPr>
          <p:cNvPr id="275" name="Google Shape;275;g281fba7fa80_0_9"/>
          <p:cNvSpPr/>
          <p:nvPr/>
        </p:nvSpPr>
        <p:spPr>
          <a:xfrm>
            <a:off x="2971325" y="4205025"/>
            <a:ext cx="1532100" cy="36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81fba7fa80_0_9"/>
          <p:cNvSpPr/>
          <p:nvPr/>
        </p:nvSpPr>
        <p:spPr>
          <a:xfrm>
            <a:off x="5133375" y="3349300"/>
            <a:ext cx="1167600" cy="30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81fba7fa80_0_9"/>
          <p:cNvSpPr/>
          <p:nvPr/>
        </p:nvSpPr>
        <p:spPr>
          <a:xfrm>
            <a:off x="7169400" y="3932800"/>
            <a:ext cx="909000" cy="30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4c9b254ab9_23_18"/>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283" name="Google Shape;283;g24c9b254ab9_23_1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84" name="Google Shape;284;g24c9b254ab9_23_18"/>
          <p:cNvPicPr preferRelativeResize="0"/>
          <p:nvPr/>
        </p:nvPicPr>
        <p:blipFill>
          <a:blip r:embed="rId3">
            <a:alphaModFix/>
          </a:blip>
          <a:stretch>
            <a:fillRect/>
          </a:stretch>
        </p:blipFill>
        <p:spPr>
          <a:xfrm>
            <a:off x="152400" y="152400"/>
            <a:ext cx="5048250" cy="4829175"/>
          </a:xfrm>
          <a:prstGeom prst="rect">
            <a:avLst/>
          </a:prstGeom>
          <a:noFill/>
          <a:ln>
            <a:noFill/>
          </a:ln>
        </p:spPr>
      </p:pic>
      <p:pic>
        <p:nvPicPr>
          <p:cNvPr id="285" name="Google Shape;285;g24c9b254ab9_23_18"/>
          <p:cNvPicPr preferRelativeResize="0"/>
          <p:nvPr/>
        </p:nvPicPr>
        <p:blipFill>
          <a:blip r:embed="rId4">
            <a:alphaModFix/>
          </a:blip>
          <a:stretch>
            <a:fillRect/>
          </a:stretch>
        </p:blipFill>
        <p:spPr>
          <a:xfrm>
            <a:off x="5353050" y="152400"/>
            <a:ext cx="5067300" cy="4800600"/>
          </a:xfrm>
          <a:prstGeom prst="rect">
            <a:avLst/>
          </a:prstGeom>
          <a:noFill/>
          <a:ln>
            <a:noFill/>
          </a:ln>
        </p:spPr>
      </p:pic>
      <p:sp>
        <p:nvSpPr>
          <p:cNvPr id="286" name="Google Shape;286;g24c9b254ab9_23_18"/>
          <p:cNvSpPr/>
          <p:nvPr/>
        </p:nvSpPr>
        <p:spPr>
          <a:xfrm>
            <a:off x="4105500" y="546275"/>
            <a:ext cx="1034700" cy="43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4c9b254ab9_23_18"/>
          <p:cNvSpPr/>
          <p:nvPr/>
        </p:nvSpPr>
        <p:spPr>
          <a:xfrm>
            <a:off x="9331775" y="1262425"/>
            <a:ext cx="1034700" cy="43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目錄</a:t>
            </a:r>
            <a:endParaRPr/>
          </a:p>
        </p:txBody>
      </p:sp>
      <p:sp>
        <p:nvSpPr>
          <p:cNvPr id="132" name="Google Shape;132;p7"/>
          <p:cNvSpPr txBox="1"/>
          <p:nvPr>
            <p:ph idx="1"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
        <p:nvSpPr>
          <p:cNvPr id="133" name="Google Shape;133;p7"/>
          <p:cNvSpPr txBox="1"/>
          <p:nvPr>
            <p:ph idx="2"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t/>
            </a:r>
            <a:endParaRPr/>
          </a:p>
        </p:txBody>
      </p:sp>
      <p:sp>
        <p:nvSpPr>
          <p:cNvPr id="134" name="Google Shape;134;p7"/>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4c9b254ab9_23_32"/>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293" name="Google Shape;293;g24c9b254ab9_23_32"/>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94" name="Google Shape;294;g24c9b254ab9_23_32"/>
          <p:cNvPicPr preferRelativeResize="0"/>
          <p:nvPr/>
        </p:nvPicPr>
        <p:blipFill>
          <a:blip r:embed="rId3">
            <a:alphaModFix/>
          </a:blip>
          <a:stretch>
            <a:fillRect/>
          </a:stretch>
        </p:blipFill>
        <p:spPr>
          <a:xfrm>
            <a:off x="152400" y="152400"/>
            <a:ext cx="5343525" cy="4981575"/>
          </a:xfrm>
          <a:prstGeom prst="rect">
            <a:avLst/>
          </a:prstGeom>
          <a:noFill/>
          <a:ln>
            <a:noFill/>
          </a:ln>
        </p:spPr>
      </p:pic>
      <p:pic>
        <p:nvPicPr>
          <p:cNvPr id="295" name="Google Shape;295;g24c9b254ab9_23_32"/>
          <p:cNvPicPr preferRelativeResize="0"/>
          <p:nvPr/>
        </p:nvPicPr>
        <p:blipFill>
          <a:blip r:embed="rId4">
            <a:alphaModFix/>
          </a:blip>
          <a:stretch>
            <a:fillRect/>
          </a:stretch>
        </p:blipFill>
        <p:spPr>
          <a:xfrm>
            <a:off x="5641675" y="152400"/>
            <a:ext cx="5217390" cy="4981575"/>
          </a:xfrm>
          <a:prstGeom prst="rect">
            <a:avLst/>
          </a:prstGeom>
          <a:noFill/>
          <a:ln>
            <a:noFill/>
          </a:ln>
        </p:spPr>
      </p:pic>
      <p:sp>
        <p:nvSpPr>
          <p:cNvPr id="296" name="Google Shape;296;g24c9b254ab9_23_32"/>
          <p:cNvSpPr/>
          <p:nvPr/>
        </p:nvSpPr>
        <p:spPr>
          <a:xfrm>
            <a:off x="1386175" y="1886050"/>
            <a:ext cx="2215200" cy="601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4c9b254ab9_23_32"/>
          <p:cNvSpPr/>
          <p:nvPr/>
        </p:nvSpPr>
        <p:spPr>
          <a:xfrm>
            <a:off x="1638075" y="4194025"/>
            <a:ext cx="669900" cy="422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4c9b254ab9_23_32"/>
          <p:cNvSpPr/>
          <p:nvPr/>
        </p:nvSpPr>
        <p:spPr>
          <a:xfrm>
            <a:off x="3488400" y="4616125"/>
            <a:ext cx="950700" cy="422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4c9b254ab9_23_32"/>
          <p:cNvSpPr/>
          <p:nvPr/>
        </p:nvSpPr>
        <p:spPr>
          <a:xfrm>
            <a:off x="5849425" y="2845100"/>
            <a:ext cx="2706600" cy="32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4c9b254ab9_23_32"/>
          <p:cNvSpPr/>
          <p:nvPr/>
        </p:nvSpPr>
        <p:spPr>
          <a:xfrm>
            <a:off x="8754300" y="4616125"/>
            <a:ext cx="1074900" cy="422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4c9b254ab9_23_32"/>
          <p:cNvSpPr txBox="1"/>
          <p:nvPr/>
        </p:nvSpPr>
        <p:spPr>
          <a:xfrm>
            <a:off x="6083625" y="3114000"/>
            <a:ext cx="59145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F0000"/>
                </a:solidFill>
                <a:highlight>
                  <a:schemeClr val="lt1"/>
                </a:highlight>
                <a:latin typeface="Microsoft JhengHei"/>
                <a:ea typeface="Microsoft JhengHei"/>
                <a:cs typeface="Microsoft JhengHei"/>
                <a:sym typeface="Microsoft JhengHei"/>
              </a:rPr>
              <a:t>確認有出現正確的路徑後就可以按下確定</a:t>
            </a:r>
            <a:endParaRPr sz="2400">
              <a:solidFill>
                <a:srgbClr val="FF0000"/>
              </a:solidFill>
              <a:highlight>
                <a:schemeClr val="lt1"/>
              </a:highlight>
              <a:latin typeface="Microsoft JhengHei"/>
              <a:ea typeface="Microsoft JhengHei"/>
              <a:cs typeface="Microsoft JhengHei"/>
              <a:sym typeface="Microsoft JhengHe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81fba7fa80_0_1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307" name="Google Shape;307;g281fba7fa80_0_17"/>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Clr>
                <a:schemeClr val="dk1"/>
              </a:buClr>
              <a:buSzPts val="2700"/>
              <a:buFont typeface="Arial"/>
              <a:buNone/>
            </a:pPr>
            <a:r>
              <a:rPr lang="zh-TW"/>
              <a:t>將以下兩個</a:t>
            </a:r>
            <a:r>
              <a:rPr lang="zh-TW" u="sng"/>
              <a:t>壓縮檔內的東西</a:t>
            </a:r>
            <a:r>
              <a:rPr lang="zh-TW"/>
              <a:t>放到同一個資料夾</a:t>
            </a:r>
            <a:r>
              <a:rPr lang="zh-TW"/>
              <a:t>：</a:t>
            </a:r>
            <a:endParaRPr/>
          </a:p>
          <a:p>
            <a:pPr indent="-400050" lvl="0" marL="457200" marR="0" rtl="0" algn="l">
              <a:lnSpc>
                <a:spcPct val="130000"/>
              </a:lnSpc>
              <a:spcBef>
                <a:spcPts val="1400"/>
              </a:spcBef>
              <a:spcAft>
                <a:spcPts val="0"/>
              </a:spcAft>
              <a:buSzPts val="2700"/>
              <a:buChar char="●"/>
            </a:pPr>
            <a:r>
              <a:rPr lang="zh-TW" u="sng">
                <a:solidFill>
                  <a:schemeClr val="hlink"/>
                </a:solidFill>
                <a:hlinkClick r:id="rId3"/>
              </a:rPr>
              <a:t>https://github.com/mkocabas/VIBE/archive/master.zip</a:t>
            </a:r>
            <a:endParaRPr/>
          </a:p>
          <a:p>
            <a:pPr indent="-400050" lvl="0" marL="457200" marR="0" rtl="0" algn="l">
              <a:lnSpc>
                <a:spcPct val="130000"/>
              </a:lnSpc>
              <a:spcBef>
                <a:spcPts val="0"/>
              </a:spcBef>
              <a:spcAft>
                <a:spcPts val="0"/>
              </a:spcAft>
              <a:buSzPts val="2700"/>
              <a:buChar char="●"/>
            </a:pPr>
            <a:r>
              <a:rPr lang="zh-TW" u="sng">
                <a:solidFill>
                  <a:schemeClr val="hlink"/>
                </a:solidFill>
                <a:hlinkClick r:id="rId4"/>
              </a:rPr>
              <a:t>https://github.com/carlosedubarreto/vibe_win_install/archive/main.zip</a:t>
            </a:r>
            <a:endParaRPr/>
          </a:p>
          <a:p>
            <a:pPr indent="0" lvl="0" marL="0" marR="0" rtl="0" algn="l">
              <a:lnSpc>
                <a:spcPct val="130000"/>
              </a:lnSpc>
              <a:spcBef>
                <a:spcPts val="1400"/>
              </a:spcBef>
              <a:spcAft>
                <a:spcPts val="0"/>
              </a:spcAft>
              <a:buNone/>
            </a:pPr>
            <a:r>
              <a:rPr lang="zh-TW"/>
              <a:t>可以跟下一頁的圖片對照一下檔案有沒有放對地方</a:t>
            </a:r>
            <a:endParaRPr/>
          </a:p>
          <a:p>
            <a:pPr indent="0" lvl="0" marL="0" marR="0" rtl="0" algn="l">
              <a:lnSpc>
                <a:spcPct val="130000"/>
              </a:lnSpc>
              <a:spcBef>
                <a:spcPts val="1400"/>
              </a:spcBef>
              <a:spcAft>
                <a:spcPts val="0"/>
              </a:spcAft>
              <a:buNone/>
            </a:pPr>
            <a:r>
              <a:t/>
            </a:r>
            <a:endParaRPr/>
          </a:p>
        </p:txBody>
      </p:sp>
      <p:sp>
        <p:nvSpPr>
          <p:cNvPr id="308" name="Google Shape;308;g281fba7fa80_0_1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81fba7fa80_0_2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314" name="Google Shape;314;g281fba7fa80_0_2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315" name="Google Shape;315;g281fba7fa80_0_26"/>
          <p:cNvPicPr preferRelativeResize="0"/>
          <p:nvPr/>
        </p:nvPicPr>
        <p:blipFill>
          <a:blip r:embed="rId3">
            <a:alphaModFix/>
          </a:blip>
          <a:stretch>
            <a:fillRect/>
          </a:stretch>
        </p:blipFill>
        <p:spPr>
          <a:xfrm>
            <a:off x="1996250" y="225350"/>
            <a:ext cx="7925975" cy="5831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81fba7fa80_0_4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321" name="Google Shape;321;g281fba7fa80_0_4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322" name="Google Shape;322;g281fba7fa80_0_46"/>
          <p:cNvPicPr preferRelativeResize="0"/>
          <p:nvPr/>
        </p:nvPicPr>
        <p:blipFill>
          <a:blip r:embed="rId3">
            <a:alphaModFix/>
          </a:blip>
          <a:stretch>
            <a:fillRect/>
          </a:stretch>
        </p:blipFill>
        <p:spPr>
          <a:xfrm>
            <a:off x="8210453" y="108775"/>
            <a:ext cx="3613723" cy="2502450"/>
          </a:xfrm>
          <a:prstGeom prst="rect">
            <a:avLst/>
          </a:prstGeom>
          <a:noFill/>
          <a:ln>
            <a:noFill/>
          </a:ln>
        </p:spPr>
      </p:pic>
      <p:sp>
        <p:nvSpPr>
          <p:cNvPr id="323" name="Google Shape;323;g281fba7fa80_0_46"/>
          <p:cNvSpPr txBox="1"/>
          <p:nvPr>
            <p:ph idx="2" type="body"/>
          </p:nvPr>
        </p:nvSpPr>
        <p:spPr>
          <a:xfrm>
            <a:off x="947738" y="908921"/>
            <a:ext cx="101028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None/>
            </a:pPr>
            <a:r>
              <a:rPr lang="zh-TW"/>
              <a:t>切換工作目錄到剛剛的VIBE資料夾，</a:t>
            </a:r>
            <a:endParaRPr/>
          </a:p>
          <a:p>
            <a:pPr indent="0" lvl="0" marL="0" marR="0" rtl="0" algn="l">
              <a:lnSpc>
                <a:spcPct val="130000"/>
              </a:lnSpc>
              <a:spcBef>
                <a:spcPts val="1400"/>
              </a:spcBef>
              <a:spcAft>
                <a:spcPts val="0"/>
              </a:spcAft>
              <a:buNone/>
            </a:pPr>
            <a:r>
              <a:rPr lang="zh-TW"/>
              <a:t>並</a:t>
            </a:r>
            <a:r>
              <a:rPr lang="zh-TW"/>
              <a:t>依序</a:t>
            </a:r>
            <a:r>
              <a:rPr lang="zh-TW"/>
              <a:t>執行以下指令：</a:t>
            </a:r>
            <a:endParaRPr/>
          </a:p>
          <a:p>
            <a:pPr indent="0" lvl="0" marL="0" marR="0" rtl="0" algn="l">
              <a:lnSpc>
                <a:spcPct val="130000"/>
              </a:lnSpc>
              <a:spcBef>
                <a:spcPts val="1400"/>
              </a:spcBef>
              <a:spcAft>
                <a:spcPts val="0"/>
              </a:spcAft>
              <a:buNone/>
            </a:pPr>
            <a:r>
              <a:t/>
            </a:r>
            <a:endParaRPr/>
          </a:p>
        </p:txBody>
      </p:sp>
      <p:sp>
        <p:nvSpPr>
          <p:cNvPr id="324" name="Google Shape;324;g281fba7fa80_0_46"/>
          <p:cNvSpPr txBox="1"/>
          <p:nvPr/>
        </p:nvSpPr>
        <p:spPr>
          <a:xfrm>
            <a:off x="947750" y="2611225"/>
            <a:ext cx="97242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400">
                <a:solidFill>
                  <a:srgbClr val="1F2328"/>
                </a:solidFill>
                <a:latin typeface="Courier New"/>
                <a:ea typeface="Courier New"/>
                <a:cs typeface="Courier New"/>
                <a:sym typeface="Courier New"/>
              </a:rPr>
              <a:t>conda create -n venv_vibe python=3.7 (建立環境)</a:t>
            </a:r>
            <a:endParaRPr sz="2400">
              <a:solidFill>
                <a:srgbClr val="1F2328"/>
              </a:solidFill>
              <a:latin typeface="Courier New"/>
              <a:ea typeface="Courier New"/>
              <a:cs typeface="Courier New"/>
              <a:sym typeface="Courier New"/>
            </a:endParaRPr>
          </a:p>
          <a:p>
            <a:pPr indent="0" lvl="0" marL="0" rtl="0" algn="l">
              <a:spcBef>
                <a:spcPts val="0"/>
              </a:spcBef>
              <a:spcAft>
                <a:spcPts val="0"/>
              </a:spcAft>
              <a:buNone/>
            </a:pPr>
            <a:r>
              <a:rPr lang="zh-TW" sz="2400">
                <a:solidFill>
                  <a:srgbClr val="1F2328"/>
                </a:solidFill>
                <a:latin typeface="Courier New"/>
                <a:ea typeface="Courier New"/>
                <a:cs typeface="Courier New"/>
                <a:sym typeface="Courier New"/>
              </a:rPr>
              <a:t>conda activate venv_vibe (啟動環境)</a:t>
            </a:r>
            <a:endParaRPr sz="2400">
              <a:solidFill>
                <a:srgbClr val="1F2328"/>
              </a:solidFill>
              <a:latin typeface="Courier New"/>
              <a:ea typeface="Courier New"/>
              <a:cs typeface="Courier New"/>
              <a:sym typeface="Courier New"/>
            </a:endParaRPr>
          </a:p>
          <a:p>
            <a:pPr indent="0" lvl="0" marL="0" rtl="0" algn="l">
              <a:spcBef>
                <a:spcPts val="0"/>
              </a:spcBef>
              <a:spcAft>
                <a:spcPts val="0"/>
              </a:spcAft>
              <a:buNone/>
            </a:pPr>
            <a:r>
              <a:t/>
            </a:r>
            <a:endParaRPr sz="2400">
              <a:solidFill>
                <a:srgbClr val="1F2328"/>
              </a:solidFill>
              <a:latin typeface="Courier New"/>
              <a:ea typeface="Courier New"/>
              <a:cs typeface="Courier New"/>
              <a:sym typeface="Courier New"/>
            </a:endParaRPr>
          </a:p>
          <a:p>
            <a:pPr indent="0" lvl="0" marL="0" rtl="0" algn="l">
              <a:spcBef>
                <a:spcPts val="0"/>
              </a:spcBef>
              <a:spcAft>
                <a:spcPts val="0"/>
              </a:spcAft>
              <a:buNone/>
            </a:pPr>
            <a:r>
              <a:rPr lang="zh-TW" sz="2400">
                <a:solidFill>
                  <a:srgbClr val="1F2328"/>
                </a:solidFill>
                <a:latin typeface="Courier New"/>
                <a:ea typeface="Courier New"/>
                <a:cs typeface="Courier New"/>
                <a:sym typeface="Courier New"/>
              </a:rPr>
              <a:t>conda install cudatoolkit=10.1 cudnn=7.6.0</a:t>
            </a:r>
            <a:endParaRPr sz="2400">
              <a:solidFill>
                <a:srgbClr val="1F2328"/>
              </a:solidFill>
              <a:latin typeface="Courier New"/>
              <a:ea typeface="Courier New"/>
              <a:cs typeface="Courier New"/>
              <a:sym typeface="Courier New"/>
            </a:endParaRPr>
          </a:p>
          <a:p>
            <a:pPr indent="0" lvl="0" marL="0" rtl="0" algn="l">
              <a:spcBef>
                <a:spcPts val="0"/>
              </a:spcBef>
              <a:spcAft>
                <a:spcPts val="0"/>
              </a:spcAft>
              <a:buNone/>
            </a:pPr>
            <a:r>
              <a:t/>
            </a:r>
            <a:endParaRPr sz="2400">
              <a:solidFill>
                <a:srgbClr val="1F2328"/>
              </a:solidFill>
              <a:latin typeface="Courier New"/>
              <a:ea typeface="Courier New"/>
              <a:cs typeface="Courier New"/>
              <a:sym typeface="Courier New"/>
            </a:endParaRPr>
          </a:p>
          <a:p>
            <a:pPr indent="0" lvl="0" marL="0" rtl="0" algn="l">
              <a:spcBef>
                <a:spcPts val="0"/>
              </a:spcBef>
              <a:spcAft>
                <a:spcPts val="0"/>
              </a:spcAft>
              <a:buNone/>
            </a:pPr>
            <a:r>
              <a:rPr lang="zh-TW" sz="2400">
                <a:solidFill>
                  <a:srgbClr val="1F2328"/>
                </a:solidFill>
                <a:latin typeface="Courier New"/>
                <a:ea typeface="Courier New"/>
                <a:cs typeface="Courier New"/>
                <a:sym typeface="Courier New"/>
              </a:rPr>
              <a:t>conda install -c anaconda git</a:t>
            </a:r>
            <a:endParaRPr sz="2400">
              <a:solidFill>
                <a:srgbClr val="1F2328"/>
              </a:solidFill>
              <a:latin typeface="Courier New"/>
              <a:ea typeface="Courier New"/>
              <a:cs typeface="Courier New"/>
              <a:sym typeface="Courier New"/>
            </a:endParaRPr>
          </a:p>
          <a:p>
            <a:pPr indent="0" lvl="0" marL="0" rtl="0" algn="l">
              <a:spcBef>
                <a:spcPts val="0"/>
              </a:spcBef>
              <a:spcAft>
                <a:spcPts val="0"/>
              </a:spcAft>
              <a:buNone/>
            </a:pPr>
            <a:r>
              <a:t/>
            </a:r>
            <a:endParaRPr sz="2400">
              <a:solidFill>
                <a:srgbClr val="1F2328"/>
              </a:solidFill>
              <a:latin typeface="Courier New"/>
              <a:ea typeface="Courier New"/>
              <a:cs typeface="Courier New"/>
              <a:sym typeface="Courier New"/>
            </a:endParaRPr>
          </a:p>
          <a:p>
            <a:pPr indent="0" lvl="0" marL="0" rtl="0" algn="l">
              <a:spcBef>
                <a:spcPts val="0"/>
              </a:spcBef>
              <a:spcAft>
                <a:spcPts val="0"/>
              </a:spcAft>
              <a:buNone/>
            </a:pPr>
            <a:r>
              <a:rPr lang="zh-TW" sz="2400">
                <a:solidFill>
                  <a:srgbClr val="1F2328"/>
                </a:solidFill>
                <a:latin typeface="Courier New"/>
                <a:ea typeface="Courier New"/>
                <a:cs typeface="Courier New"/>
                <a:sym typeface="Courier New"/>
              </a:rPr>
              <a:t>install_conda.bat</a:t>
            </a:r>
            <a:endParaRPr sz="2400">
              <a:solidFill>
                <a:srgbClr val="1F2328"/>
              </a:solidFill>
              <a:latin typeface="Courier New"/>
              <a:ea typeface="Courier New"/>
              <a:cs typeface="Courier New"/>
              <a:sym typeface="Courier New"/>
            </a:endParaRPr>
          </a:p>
          <a:p>
            <a:pPr indent="0" lvl="0" marL="0" marR="152400" rtl="0" algn="l">
              <a:lnSpc>
                <a:spcPct val="145000"/>
              </a:lnSpc>
              <a:spcBef>
                <a:spcPts val="0"/>
              </a:spcBef>
              <a:spcAft>
                <a:spcPts val="0"/>
              </a:spcAft>
              <a:buNone/>
            </a:pPr>
            <a:r>
              <a:rPr lang="zh-TW" sz="2400">
                <a:solidFill>
                  <a:srgbClr val="1F2328"/>
                </a:solidFill>
                <a:latin typeface="Courier New"/>
                <a:ea typeface="Courier New"/>
                <a:cs typeface="Courier New"/>
                <a:sym typeface="Courier New"/>
              </a:rPr>
              <a:t>prepare_data.bat</a:t>
            </a:r>
            <a:endParaRPr sz="2400">
              <a:solidFill>
                <a:srgbClr val="1F2328"/>
              </a:solidFill>
              <a:latin typeface="Courier New"/>
              <a:ea typeface="Courier New"/>
              <a:cs typeface="Courier New"/>
              <a:sym typeface="Courier New"/>
            </a:endParaRPr>
          </a:p>
        </p:txBody>
      </p:sp>
      <p:sp>
        <p:nvSpPr>
          <p:cNvPr id="325" name="Google Shape;325;g281fba7fa80_0_46"/>
          <p:cNvSpPr txBox="1"/>
          <p:nvPr/>
        </p:nvSpPr>
        <p:spPr>
          <a:xfrm>
            <a:off x="8993675" y="3759350"/>
            <a:ext cx="3256500" cy="12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000">
                <a:solidFill>
                  <a:srgbClr val="FF0000"/>
                </a:solidFill>
              </a:rPr>
              <a:t>Geforce RTX 30以上的顯卡請到官網安裝cuda11以上版本</a:t>
            </a:r>
            <a:endParaRPr sz="200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7910179600_0_22"/>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331" name="Google Shape;331;g27910179600_0_22"/>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332" name="Google Shape;332;g27910179600_0_22"/>
          <p:cNvPicPr preferRelativeResize="0"/>
          <p:nvPr/>
        </p:nvPicPr>
        <p:blipFill>
          <a:blip r:embed="rId3">
            <a:alphaModFix/>
          </a:blip>
          <a:stretch>
            <a:fillRect/>
          </a:stretch>
        </p:blipFill>
        <p:spPr>
          <a:xfrm>
            <a:off x="106675" y="91450"/>
            <a:ext cx="11746776" cy="2566425"/>
          </a:xfrm>
          <a:prstGeom prst="rect">
            <a:avLst/>
          </a:prstGeom>
          <a:noFill/>
          <a:ln>
            <a:noFill/>
          </a:ln>
        </p:spPr>
      </p:pic>
      <p:sp>
        <p:nvSpPr>
          <p:cNvPr id="333" name="Google Shape;333;g27910179600_0_22"/>
          <p:cNvSpPr txBox="1"/>
          <p:nvPr/>
        </p:nvSpPr>
        <p:spPr>
          <a:xfrm>
            <a:off x="4239775" y="446825"/>
            <a:ext cx="56388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F0000"/>
                </a:solidFill>
                <a:latin typeface="Microsoft JhengHei"/>
                <a:ea typeface="Microsoft JhengHei"/>
                <a:cs typeface="Microsoft JhengHei"/>
                <a:sym typeface="Microsoft JhengHei"/>
              </a:rPr>
              <a:t>執行install_conda.bat會安裝一堆套件</a:t>
            </a:r>
            <a:endParaRPr sz="2400">
              <a:solidFill>
                <a:srgbClr val="FF0000"/>
              </a:solidFill>
              <a:latin typeface="Microsoft JhengHei"/>
              <a:ea typeface="Microsoft JhengHei"/>
              <a:cs typeface="Microsoft JhengHei"/>
              <a:sym typeface="Microsoft JhengHei"/>
            </a:endParaRPr>
          </a:p>
        </p:txBody>
      </p:sp>
      <p:sp>
        <p:nvSpPr>
          <p:cNvPr id="334" name="Google Shape;334;g27910179600_0_22"/>
          <p:cNvSpPr txBox="1"/>
          <p:nvPr/>
        </p:nvSpPr>
        <p:spPr>
          <a:xfrm>
            <a:off x="677500" y="2657875"/>
            <a:ext cx="10934700" cy="338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2400">
                <a:latin typeface="Microsoft JhengHei"/>
                <a:ea typeface="Microsoft JhengHei"/>
                <a:cs typeface="Microsoft JhengHei"/>
                <a:sym typeface="Microsoft JhengHei"/>
              </a:rPr>
              <a:t>輸入</a:t>
            </a:r>
            <a:r>
              <a:rPr lang="zh-TW" sz="2400"/>
              <a:t> </a:t>
            </a:r>
            <a:r>
              <a:rPr lang="zh-TW" sz="2400">
                <a:latin typeface="Courier New"/>
                <a:ea typeface="Courier New"/>
                <a:cs typeface="Courier New"/>
                <a:sym typeface="Courier New"/>
              </a:rPr>
              <a:t>pip list</a:t>
            </a:r>
            <a:r>
              <a:rPr lang="zh-TW" sz="2400"/>
              <a:t> </a:t>
            </a:r>
            <a:r>
              <a:rPr lang="zh-TW" sz="2400">
                <a:latin typeface="Microsoft JhengHei"/>
                <a:ea typeface="Microsoft JhengHei"/>
                <a:cs typeface="Microsoft JhengHei"/>
                <a:sym typeface="Microsoft JhengHei"/>
              </a:rPr>
              <a:t>可以查看已安裝套件，有時候在安裝requirements_alter.txt裡面列出的套件會出現錯誤，可以手動安裝再重跑一次確認都沒問題再繼續往下做。</a:t>
            </a:r>
            <a:endParaRPr sz="2400">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lang="zh-TW" sz="2400">
                <a:latin typeface="Microsoft JhengHei"/>
                <a:ea typeface="Microsoft JhengHei"/>
                <a:cs typeface="Microsoft JhengHei"/>
                <a:sym typeface="Microsoft JhengHei"/>
              </a:rPr>
              <a:t>除了install_conda.bat裡列出的套件之外，可以點開requirements_alter.txt確認還有哪些套件是必須要安裝的。</a:t>
            </a:r>
            <a:endParaRPr sz="2400">
              <a:latin typeface="Microsoft JhengHei"/>
              <a:ea typeface="Microsoft JhengHei"/>
              <a:cs typeface="Microsoft JhengHei"/>
              <a:sym typeface="Microsoft JhengHe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4c9b254ab9_20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340" name="Google Shape;340;g24c9b254ab9_20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341" name="Google Shape;341;g24c9b254ab9_20_0"/>
          <p:cNvPicPr preferRelativeResize="0"/>
          <p:nvPr/>
        </p:nvPicPr>
        <p:blipFill>
          <a:blip r:embed="rId3">
            <a:alphaModFix/>
          </a:blip>
          <a:stretch>
            <a:fillRect/>
          </a:stretch>
        </p:blipFill>
        <p:spPr>
          <a:xfrm>
            <a:off x="311600" y="32701"/>
            <a:ext cx="9610824" cy="6128900"/>
          </a:xfrm>
          <a:prstGeom prst="rect">
            <a:avLst/>
          </a:prstGeom>
          <a:noFill/>
          <a:ln>
            <a:noFill/>
          </a:ln>
        </p:spPr>
      </p:pic>
      <p:sp>
        <p:nvSpPr>
          <p:cNvPr id="342" name="Google Shape;342;g24c9b254ab9_20_0"/>
          <p:cNvSpPr/>
          <p:nvPr/>
        </p:nvSpPr>
        <p:spPr>
          <a:xfrm>
            <a:off x="1242400" y="3404625"/>
            <a:ext cx="4414800" cy="44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4c9b254ab9_20_0"/>
          <p:cNvSpPr txBox="1"/>
          <p:nvPr/>
        </p:nvSpPr>
        <p:spPr>
          <a:xfrm>
            <a:off x="5794225" y="3343725"/>
            <a:ext cx="38862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F0000"/>
                </a:solidFill>
              </a:rPr>
              <a:t>要進行動作捕捉的範例影片</a:t>
            </a:r>
            <a:endParaRPr sz="2400">
              <a:solidFill>
                <a:srgbClr val="FF0000"/>
              </a:solidFill>
            </a:endParaRPr>
          </a:p>
        </p:txBody>
      </p:sp>
      <p:sp>
        <p:nvSpPr>
          <p:cNvPr id="344" name="Google Shape;344;g24c9b254ab9_20_0"/>
          <p:cNvSpPr/>
          <p:nvPr/>
        </p:nvSpPr>
        <p:spPr>
          <a:xfrm>
            <a:off x="1242400" y="935750"/>
            <a:ext cx="8438100" cy="97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4c9b254ab9_20_0"/>
          <p:cNvSpPr txBox="1"/>
          <p:nvPr/>
        </p:nvSpPr>
        <p:spPr>
          <a:xfrm>
            <a:off x="4346450" y="265250"/>
            <a:ext cx="7620000" cy="563700"/>
          </a:xfrm>
          <a:prstGeom prst="rect">
            <a:avLst/>
          </a:prstGeom>
          <a:solidFill>
            <a:srgbClr val="18181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F0000"/>
                </a:solidFill>
              </a:rPr>
              <a:t>在VIBE資料夾下創建data資料夾，並下載vibe_data.zip</a:t>
            </a:r>
            <a:endParaRPr sz="2400">
              <a:solidFill>
                <a:srgbClr val="FF0000"/>
              </a:solidFill>
            </a:endParaRPr>
          </a:p>
        </p:txBody>
      </p:sp>
      <p:sp>
        <p:nvSpPr>
          <p:cNvPr id="346" name="Google Shape;346;g24c9b254ab9_20_0"/>
          <p:cNvSpPr/>
          <p:nvPr/>
        </p:nvSpPr>
        <p:spPr>
          <a:xfrm>
            <a:off x="1242400" y="2075975"/>
            <a:ext cx="5466300" cy="902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4c9b254ab9_20_0"/>
          <p:cNvSpPr txBox="1"/>
          <p:nvPr/>
        </p:nvSpPr>
        <p:spPr>
          <a:xfrm>
            <a:off x="6830575" y="2124450"/>
            <a:ext cx="3307200" cy="563700"/>
          </a:xfrm>
          <a:prstGeom prst="rect">
            <a:avLst/>
          </a:prstGeom>
          <a:solidFill>
            <a:srgbClr val="18181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F0000"/>
                </a:solidFill>
              </a:rPr>
              <a:t>將vibe_data.zip解壓縮</a:t>
            </a:r>
            <a:endParaRPr sz="240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82bd094524_0_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使用VIBE</a:t>
            </a:r>
            <a:endParaRPr/>
          </a:p>
        </p:txBody>
      </p:sp>
      <p:sp>
        <p:nvSpPr>
          <p:cNvPr id="353" name="Google Shape;353;g282bd094524_0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354" name="Google Shape;354;g282bd094524_0_0"/>
          <p:cNvSpPr txBox="1"/>
          <p:nvPr>
            <p:ph idx="2" type="body"/>
          </p:nvPr>
        </p:nvSpPr>
        <p:spPr>
          <a:xfrm>
            <a:off x="277400" y="1758750"/>
            <a:ext cx="116892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Clr>
                <a:schemeClr val="dk1"/>
              </a:buClr>
              <a:buSzPts val="2700"/>
              <a:buFont typeface="Arial"/>
              <a:buNone/>
            </a:pPr>
            <a:r>
              <a:rPr lang="zh-TW"/>
              <a:t>使用前，需要先啟動剛剛設置好的環境：</a:t>
            </a:r>
            <a:endParaRPr/>
          </a:p>
          <a:p>
            <a:pPr indent="0" lvl="0" marL="228600" marR="0" rtl="0" algn="l">
              <a:lnSpc>
                <a:spcPct val="130000"/>
              </a:lnSpc>
              <a:spcBef>
                <a:spcPts val="1400"/>
              </a:spcBef>
              <a:spcAft>
                <a:spcPts val="0"/>
              </a:spcAft>
              <a:buClr>
                <a:schemeClr val="dk1"/>
              </a:buClr>
              <a:buSzPts val="2700"/>
              <a:buFont typeface="Arial"/>
              <a:buNone/>
            </a:pPr>
            <a:r>
              <a:rPr lang="zh-TW" sz="2000">
                <a:latin typeface="Courier New"/>
                <a:ea typeface="Courier New"/>
                <a:cs typeface="Courier New"/>
                <a:sym typeface="Courier New"/>
              </a:rPr>
              <a:t>conda activate venv_vibe</a:t>
            </a:r>
            <a:endParaRPr sz="2000">
              <a:latin typeface="Courier New"/>
              <a:ea typeface="Courier New"/>
              <a:cs typeface="Courier New"/>
              <a:sym typeface="Courier New"/>
            </a:endParaRPr>
          </a:p>
          <a:p>
            <a:pPr indent="269999" lvl="0" marL="0" marR="152400" rtl="0" algn="l">
              <a:lnSpc>
                <a:spcPct val="145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spcBef>
                <a:spcPts val="1400"/>
              </a:spcBef>
              <a:spcAft>
                <a:spcPts val="0"/>
              </a:spcAft>
              <a:buClr>
                <a:schemeClr val="dk1"/>
              </a:buClr>
              <a:buSzPts val="2700"/>
              <a:buFont typeface="Arial"/>
              <a:buNone/>
            </a:pPr>
            <a:r>
              <a:rPr lang="zh-TW"/>
              <a:t>執行VIBE：</a:t>
            </a:r>
            <a:endParaRPr/>
          </a:p>
          <a:p>
            <a:pPr indent="-228600" lvl="0" marL="457200" rtl="0" algn="l">
              <a:spcBef>
                <a:spcPts val="1400"/>
              </a:spcBef>
              <a:spcAft>
                <a:spcPts val="0"/>
              </a:spcAft>
              <a:buClr>
                <a:schemeClr val="dk1"/>
              </a:buClr>
              <a:buSzPts val="2700"/>
              <a:buFont typeface="Arial"/>
              <a:buNone/>
            </a:pPr>
            <a:r>
              <a:rPr lang="zh-TW" sz="1800">
                <a:latin typeface="Courier New"/>
                <a:ea typeface="Courier New"/>
                <a:cs typeface="Courier New"/>
                <a:sym typeface="Courier New"/>
              </a:rPr>
              <a:t>python demo_alter.py --vid_file sample_video.mp4 --output_folder output/ --display</a:t>
            </a:r>
            <a:endParaRPr sz="1800">
              <a:latin typeface="Courier New"/>
              <a:ea typeface="Courier New"/>
              <a:cs typeface="Courier New"/>
              <a:sym typeface="Courier New"/>
            </a:endParaRPr>
          </a:p>
          <a:p>
            <a:pPr indent="-228600" lvl="0" marL="457200" rtl="0" algn="l">
              <a:spcBef>
                <a:spcPts val="1400"/>
              </a:spcBef>
              <a:spcAft>
                <a:spcPts val="0"/>
              </a:spcAft>
              <a:buClr>
                <a:schemeClr val="dk1"/>
              </a:buClr>
              <a:buSzPts val="2700"/>
              <a:buFont typeface="Arial"/>
              <a:buNone/>
            </a:pPr>
            <a:r>
              <a:t/>
            </a:r>
            <a:endParaRPr sz="1800">
              <a:latin typeface="Courier New"/>
              <a:ea typeface="Courier New"/>
              <a:cs typeface="Courier New"/>
              <a:sym typeface="Courier New"/>
            </a:endParaRPr>
          </a:p>
          <a:p>
            <a:pPr indent="0" lvl="0" marL="0" rtl="0" algn="l">
              <a:spcBef>
                <a:spcPts val="1400"/>
              </a:spcBef>
              <a:spcAft>
                <a:spcPts val="0"/>
              </a:spcAft>
              <a:buClr>
                <a:schemeClr val="dk1"/>
              </a:buClr>
              <a:buSzPts val="2700"/>
              <a:buFont typeface="Arial"/>
              <a:buNone/>
            </a:pPr>
            <a:r>
              <a:rPr lang="zh-TW"/>
              <a:t>要進行動作捕捉的影片放在VIBE資料夾裡就可以了</a:t>
            </a:r>
            <a:endParaRPr/>
          </a:p>
        </p:txBody>
      </p:sp>
      <p:sp>
        <p:nvSpPr>
          <p:cNvPr id="355" name="Google Shape;355;g282bd094524_0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356" name="Google Shape;356;g282bd094524_0_0"/>
          <p:cNvSpPr/>
          <p:nvPr/>
        </p:nvSpPr>
        <p:spPr>
          <a:xfrm>
            <a:off x="4905450" y="3966225"/>
            <a:ext cx="2381100" cy="650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82bd094524_0_0"/>
          <p:cNvSpPr txBox="1"/>
          <p:nvPr/>
        </p:nvSpPr>
        <p:spPr>
          <a:xfrm>
            <a:off x="4755500" y="4642750"/>
            <a:ext cx="25005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000">
                <a:solidFill>
                  <a:srgbClr val="FF0000"/>
                </a:solidFill>
                <a:latin typeface="Microsoft JhengHei"/>
                <a:ea typeface="Microsoft JhengHei"/>
                <a:cs typeface="Microsoft JhengHei"/>
                <a:sym typeface="Microsoft JhengHei"/>
              </a:rPr>
              <a:t>要進行動捕的影片</a:t>
            </a:r>
            <a:endParaRPr sz="2000">
              <a:solidFill>
                <a:srgbClr val="FF0000"/>
              </a:solidFill>
              <a:latin typeface="Microsoft JhengHei"/>
              <a:ea typeface="Microsoft JhengHei"/>
              <a:cs typeface="Microsoft JhengHei"/>
              <a:sym typeface="Microsoft JhengHei"/>
            </a:endParaRPr>
          </a:p>
        </p:txBody>
      </p:sp>
      <p:sp>
        <p:nvSpPr>
          <p:cNvPr id="358" name="Google Shape;358;g282bd094524_0_0"/>
          <p:cNvSpPr/>
          <p:nvPr/>
        </p:nvSpPr>
        <p:spPr>
          <a:xfrm>
            <a:off x="9490800" y="3966225"/>
            <a:ext cx="1034700" cy="650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282bd094524_0_0"/>
          <p:cNvSpPr txBox="1"/>
          <p:nvPr/>
        </p:nvSpPr>
        <p:spPr>
          <a:xfrm>
            <a:off x="9338400" y="4695825"/>
            <a:ext cx="25005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000">
                <a:solidFill>
                  <a:srgbClr val="FF0000"/>
                </a:solidFill>
                <a:latin typeface="Microsoft JhengHei"/>
                <a:ea typeface="Microsoft JhengHei"/>
                <a:cs typeface="Microsoft JhengHei"/>
                <a:sym typeface="Microsoft JhengHei"/>
              </a:rPr>
              <a:t>輸出到哪個資料夾</a:t>
            </a:r>
            <a:endParaRPr sz="2000">
              <a:solidFill>
                <a:srgbClr val="FF0000"/>
              </a:solidFill>
              <a:latin typeface="Microsoft JhengHei"/>
              <a:ea typeface="Microsoft JhengHei"/>
              <a:cs typeface="Microsoft JhengHei"/>
              <a:sym typeface="Microsoft JhengHe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82bd094524_0_8"/>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你可能會遇到的問題</a:t>
            </a:r>
            <a:endParaRPr/>
          </a:p>
        </p:txBody>
      </p:sp>
      <p:sp>
        <p:nvSpPr>
          <p:cNvPr id="365" name="Google Shape;365;g282bd094524_0_8"/>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366" name="Google Shape;366;g282bd094524_0_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367" name="Google Shape;367;g282bd094524_0_8"/>
          <p:cNvPicPr preferRelativeResize="0"/>
          <p:nvPr/>
        </p:nvPicPr>
        <p:blipFill>
          <a:blip r:embed="rId3">
            <a:alphaModFix/>
          </a:blip>
          <a:stretch>
            <a:fillRect/>
          </a:stretch>
        </p:blipFill>
        <p:spPr>
          <a:xfrm>
            <a:off x="159838" y="1538246"/>
            <a:ext cx="11872326" cy="3031525"/>
          </a:xfrm>
          <a:prstGeom prst="rect">
            <a:avLst/>
          </a:prstGeom>
          <a:noFill/>
          <a:ln>
            <a:noFill/>
          </a:ln>
        </p:spPr>
      </p:pic>
      <p:sp>
        <p:nvSpPr>
          <p:cNvPr id="368" name="Google Shape;368;g282bd094524_0_8"/>
          <p:cNvSpPr txBox="1"/>
          <p:nvPr/>
        </p:nvSpPr>
        <p:spPr>
          <a:xfrm>
            <a:off x="776000" y="4649375"/>
            <a:ext cx="10836000" cy="14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t>解決方法：降低pyglet版本</a:t>
            </a:r>
            <a:endParaRPr sz="2400"/>
          </a:p>
          <a:p>
            <a:pPr indent="0" lvl="0" marL="0" rtl="0" algn="l">
              <a:lnSpc>
                <a:spcPct val="130000"/>
              </a:lnSpc>
              <a:spcBef>
                <a:spcPts val="1400"/>
              </a:spcBef>
              <a:spcAft>
                <a:spcPts val="0"/>
              </a:spcAft>
              <a:buNone/>
            </a:pPr>
            <a:r>
              <a:rPr lang="zh-TW" sz="2000">
                <a:solidFill>
                  <a:schemeClr val="dk1"/>
                </a:solidFill>
                <a:latin typeface="Courier New"/>
                <a:ea typeface="Courier New"/>
                <a:cs typeface="Courier New"/>
                <a:sym typeface="Courier New"/>
              </a:rPr>
              <a:t>pip install pyglet==1.5.26</a:t>
            </a:r>
            <a:endParaRPr sz="2000">
              <a:solidFill>
                <a:schemeClr val="dk1"/>
              </a:solidFill>
              <a:latin typeface="Courier New"/>
              <a:ea typeface="Courier New"/>
              <a:cs typeface="Courier New"/>
              <a:sym typeface="Courier New"/>
            </a:endParaRPr>
          </a:p>
          <a:p>
            <a:pPr indent="0" lvl="0" marL="0" rtl="0" algn="r">
              <a:lnSpc>
                <a:spcPct val="130000"/>
              </a:lnSpc>
              <a:spcBef>
                <a:spcPts val="1400"/>
              </a:spcBef>
              <a:spcAft>
                <a:spcPts val="0"/>
              </a:spcAft>
              <a:buClr>
                <a:schemeClr val="dk1"/>
              </a:buClr>
              <a:buSzPts val="2700"/>
              <a:buFont typeface="Arial"/>
              <a:buNone/>
            </a:pPr>
            <a:r>
              <a:rPr lang="zh-TW" sz="1800">
                <a:solidFill>
                  <a:schemeClr val="dk1"/>
                </a:solidFill>
                <a:latin typeface="Microsoft JhengHei"/>
                <a:ea typeface="Microsoft JhengHei"/>
                <a:cs typeface="Microsoft JhengHei"/>
                <a:sym typeface="Microsoft JhengHei"/>
              </a:rPr>
              <a:t>reference: </a:t>
            </a:r>
            <a:r>
              <a:rPr lang="zh-TW" sz="1800" u="sng">
                <a:solidFill>
                  <a:schemeClr val="hlink"/>
                </a:solidFill>
                <a:latin typeface="Microsoft JhengHei"/>
                <a:ea typeface="Microsoft JhengHei"/>
                <a:cs typeface="Microsoft JhengHei"/>
                <a:sym typeface="Microsoft JhengHei"/>
                <a:hlinkClick r:id="rId4"/>
              </a:rPr>
              <a:t>https://zhuanlan.zhihu.com/p/611996220</a:t>
            </a:r>
            <a:endParaRPr sz="1800">
              <a:solidFill>
                <a:schemeClr val="dk1"/>
              </a:solidFill>
              <a:latin typeface="Microsoft JhengHei"/>
              <a:ea typeface="Microsoft JhengHei"/>
              <a:cs typeface="Microsoft JhengHei"/>
              <a:sym typeface="Microsoft JhengHei"/>
            </a:endParaRPr>
          </a:p>
        </p:txBody>
      </p:sp>
      <p:sp>
        <p:nvSpPr>
          <p:cNvPr id="369" name="Google Shape;369;g282bd094524_0_8"/>
          <p:cNvSpPr/>
          <p:nvPr/>
        </p:nvSpPr>
        <p:spPr>
          <a:xfrm>
            <a:off x="159850" y="4014225"/>
            <a:ext cx="9932100" cy="49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82ca603048_0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375" name="Google Shape;375;g282ca603048_0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376" name="Google Shape;376;g282ca603048_0_0"/>
          <p:cNvPicPr preferRelativeResize="0"/>
          <p:nvPr/>
        </p:nvPicPr>
        <p:blipFill>
          <a:blip r:embed="rId3">
            <a:alphaModFix/>
          </a:blip>
          <a:stretch>
            <a:fillRect/>
          </a:stretch>
        </p:blipFill>
        <p:spPr>
          <a:xfrm>
            <a:off x="542850" y="438997"/>
            <a:ext cx="11227526" cy="4390251"/>
          </a:xfrm>
          <a:prstGeom prst="rect">
            <a:avLst/>
          </a:prstGeom>
          <a:noFill/>
          <a:ln>
            <a:noFill/>
          </a:ln>
        </p:spPr>
      </p:pic>
      <p:sp>
        <p:nvSpPr>
          <p:cNvPr id="377" name="Google Shape;377;g282ca603048_0_0"/>
          <p:cNvSpPr/>
          <p:nvPr/>
        </p:nvSpPr>
        <p:spPr>
          <a:xfrm>
            <a:off x="421613" y="4334850"/>
            <a:ext cx="9932100" cy="49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82ca603048_0_0"/>
          <p:cNvSpPr txBox="1"/>
          <p:nvPr/>
        </p:nvSpPr>
        <p:spPr>
          <a:xfrm>
            <a:off x="776000" y="4964525"/>
            <a:ext cx="10836000" cy="1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t>解決方法：</a:t>
            </a:r>
            <a:r>
              <a:rPr lang="zh-TW" sz="2400"/>
              <a:t>直接手動下載vibe_data.zip，解壓縮放到VIBE\data\ 裡面</a:t>
            </a:r>
            <a:endParaRPr sz="2400"/>
          </a:p>
          <a:p>
            <a:pPr indent="0" lvl="0" marL="0" rtl="0" algn="l">
              <a:spcBef>
                <a:spcPts val="0"/>
              </a:spcBef>
              <a:spcAft>
                <a:spcPts val="0"/>
              </a:spcAft>
              <a:buNone/>
            </a:pPr>
            <a:r>
              <a:rPr lang="zh-TW" sz="2400" u="sng">
                <a:solidFill>
                  <a:schemeClr val="hlink"/>
                </a:solidFill>
                <a:hlinkClick r:id="rId4"/>
              </a:rPr>
              <a:t>https://drive.google.com/uc?id=1untXhYOLQtpNEy4GTY_0fL_H-k6cTf_r</a:t>
            </a:r>
            <a:endParaRPr sz="2400"/>
          </a:p>
          <a:p>
            <a:pPr indent="0" lvl="0" marL="0" rtl="0" algn="l">
              <a:spcBef>
                <a:spcPts val="0"/>
              </a:spcBef>
              <a:spcAft>
                <a:spcPts val="0"/>
              </a:spcAft>
              <a:buNone/>
            </a:pPr>
            <a:r>
              <a:t/>
            </a:r>
            <a:endParaRPr sz="2400"/>
          </a:p>
          <a:p>
            <a:pPr indent="0" lvl="0" marL="0" rtl="0" algn="l">
              <a:lnSpc>
                <a:spcPct val="130000"/>
              </a:lnSpc>
              <a:spcBef>
                <a:spcPts val="1400"/>
              </a:spcBef>
              <a:spcAft>
                <a:spcPts val="0"/>
              </a:spcAft>
              <a:buNone/>
            </a:pPr>
            <a:r>
              <a:t/>
            </a:r>
            <a:endParaRPr sz="180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82bd094524_0_18"/>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384" name="Google Shape;384;g282bd094524_0_1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385" name="Google Shape;385;g282bd094524_0_18"/>
          <p:cNvPicPr preferRelativeResize="0"/>
          <p:nvPr/>
        </p:nvPicPr>
        <p:blipFill>
          <a:blip r:embed="rId3">
            <a:alphaModFix/>
          </a:blip>
          <a:stretch>
            <a:fillRect/>
          </a:stretch>
        </p:blipFill>
        <p:spPr>
          <a:xfrm>
            <a:off x="322788" y="192175"/>
            <a:ext cx="11546424" cy="4848500"/>
          </a:xfrm>
          <a:prstGeom prst="rect">
            <a:avLst/>
          </a:prstGeom>
          <a:noFill/>
          <a:ln>
            <a:noFill/>
          </a:ln>
        </p:spPr>
      </p:pic>
      <p:sp>
        <p:nvSpPr>
          <p:cNvPr id="386" name="Google Shape;386;g282bd094524_0_18"/>
          <p:cNvSpPr/>
          <p:nvPr/>
        </p:nvSpPr>
        <p:spPr>
          <a:xfrm>
            <a:off x="420804" y="4227575"/>
            <a:ext cx="9701700" cy="81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目錄</a:t>
            </a:r>
            <a:endParaRPr/>
          </a:p>
        </p:txBody>
      </p:sp>
      <p:sp>
        <p:nvSpPr>
          <p:cNvPr id="140" name="Google Shape;140;p1"/>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41" name="Google Shape;141;p1"/>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p>
            <a:pPr indent="-457200" lvl="0" marL="685800" rtl="0" algn="l">
              <a:lnSpc>
                <a:spcPct val="100000"/>
              </a:lnSpc>
              <a:spcBef>
                <a:spcPts val="1400"/>
              </a:spcBef>
              <a:spcAft>
                <a:spcPts val="0"/>
              </a:spcAft>
              <a:buSzPts val="2700"/>
              <a:buFont typeface="Arial"/>
              <a:buChar char="•"/>
            </a:pPr>
            <a:r>
              <a:rPr lang="zh-TW"/>
              <a:t>VIBE</a:t>
            </a:r>
            <a:r>
              <a:rPr lang="zh-TW"/>
              <a:t>介紹</a:t>
            </a:r>
            <a:endParaRPr/>
          </a:p>
          <a:p>
            <a:pPr indent="-457200" lvl="0" marL="685800" rtl="0" algn="l">
              <a:lnSpc>
                <a:spcPct val="100000"/>
              </a:lnSpc>
              <a:spcBef>
                <a:spcPts val="1400"/>
              </a:spcBef>
              <a:spcAft>
                <a:spcPts val="0"/>
              </a:spcAft>
              <a:buSzPts val="2700"/>
              <a:buChar char="•"/>
            </a:pPr>
            <a:r>
              <a:rPr lang="zh-TW"/>
              <a:t>VIBE安裝與使用</a:t>
            </a:r>
            <a:endParaRPr/>
          </a:p>
          <a:p>
            <a:pPr indent="-457200" lvl="0" marL="685800" rtl="0" algn="l">
              <a:lnSpc>
                <a:spcPct val="100000"/>
              </a:lnSpc>
              <a:spcBef>
                <a:spcPts val="1400"/>
              </a:spcBef>
              <a:spcAft>
                <a:spcPts val="0"/>
              </a:spcAft>
              <a:buSzPts val="2700"/>
              <a:buChar char="•"/>
            </a:pPr>
            <a:r>
              <a:rPr lang="zh-TW"/>
              <a:t>匯入Unity</a:t>
            </a:r>
            <a:endParaRPr/>
          </a:p>
          <a:p>
            <a:pPr indent="-457200" lvl="0" marL="685800" rtl="0" algn="l">
              <a:lnSpc>
                <a:spcPct val="100000"/>
              </a:lnSpc>
              <a:spcBef>
                <a:spcPts val="1400"/>
              </a:spcBef>
              <a:spcAft>
                <a:spcPts val="0"/>
              </a:spcAft>
              <a:buSzPts val="2700"/>
              <a:buChar char="•"/>
            </a:pPr>
            <a:r>
              <a:rPr lang="zh-TW"/>
              <a:t>作業說明</a:t>
            </a:r>
            <a:endParaRPr/>
          </a:p>
          <a:p>
            <a:pPr indent="-457200" lvl="0" marL="685800" rtl="0" algn="l">
              <a:lnSpc>
                <a:spcPct val="100000"/>
              </a:lnSpc>
              <a:spcBef>
                <a:spcPts val="1400"/>
              </a:spcBef>
              <a:spcAft>
                <a:spcPts val="0"/>
              </a:spcAft>
              <a:buSzPts val="2700"/>
              <a:buChar char="•"/>
            </a:pPr>
            <a:r>
              <a:rPr lang="zh-TW"/>
              <a:t>繳交資訊</a:t>
            </a:r>
            <a:endParaRPr/>
          </a:p>
        </p:txBody>
      </p:sp>
      <p:sp>
        <p:nvSpPr>
          <p:cNvPr id="142" name="Google Shape;142;p1"/>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82bd094524_0_2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392" name="Google Shape;392;g282bd094524_0_2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393" name="Google Shape;393;g282bd094524_0_27"/>
          <p:cNvSpPr txBox="1"/>
          <p:nvPr/>
        </p:nvSpPr>
        <p:spPr>
          <a:xfrm>
            <a:off x="776000" y="4964525"/>
            <a:ext cx="10836000" cy="1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t>shell=False要改成shell=True</a:t>
            </a:r>
            <a:endParaRPr sz="2400"/>
          </a:p>
          <a:p>
            <a:pPr indent="0" lvl="0" marL="0" rtl="0" algn="r">
              <a:lnSpc>
                <a:spcPct val="130000"/>
              </a:lnSpc>
              <a:spcBef>
                <a:spcPts val="1400"/>
              </a:spcBef>
              <a:spcAft>
                <a:spcPts val="0"/>
              </a:spcAft>
              <a:buClr>
                <a:schemeClr val="dk1"/>
              </a:buClr>
              <a:buSzPts val="2700"/>
              <a:buFont typeface="Arial"/>
              <a:buNone/>
            </a:pPr>
            <a:r>
              <a:rPr lang="zh-TW" sz="1800">
                <a:solidFill>
                  <a:schemeClr val="dk1"/>
                </a:solidFill>
                <a:latin typeface="Microsoft JhengHei"/>
                <a:ea typeface="Microsoft JhengHei"/>
                <a:cs typeface="Microsoft JhengHei"/>
                <a:sym typeface="Microsoft JhengHei"/>
              </a:rPr>
              <a:t>reference: </a:t>
            </a:r>
            <a:r>
              <a:rPr lang="zh-TW" sz="1800" u="sng">
                <a:solidFill>
                  <a:schemeClr val="hlink"/>
                </a:solidFill>
                <a:latin typeface="Microsoft JhengHei"/>
                <a:ea typeface="Microsoft JhengHei"/>
                <a:cs typeface="Microsoft JhengHei"/>
                <a:sym typeface="Microsoft JhengHei"/>
                <a:hlinkClick r:id="rId3"/>
              </a:rPr>
              <a:t>https://zhuanlan.zhihu.com/p/611996220</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lnSpc>
                <a:spcPct val="130000"/>
              </a:lnSpc>
              <a:spcBef>
                <a:spcPts val="1400"/>
              </a:spcBef>
              <a:spcAft>
                <a:spcPts val="0"/>
              </a:spcAft>
              <a:buNone/>
            </a:pPr>
            <a:r>
              <a:t/>
            </a:r>
            <a:endParaRPr sz="1800">
              <a:solidFill>
                <a:schemeClr val="dk1"/>
              </a:solidFill>
              <a:latin typeface="Microsoft JhengHei"/>
              <a:ea typeface="Microsoft JhengHei"/>
              <a:cs typeface="Microsoft JhengHei"/>
              <a:sym typeface="Microsoft JhengHei"/>
            </a:endParaRPr>
          </a:p>
        </p:txBody>
      </p:sp>
      <p:pic>
        <p:nvPicPr>
          <p:cNvPr id="394" name="Google Shape;394;g282bd094524_0_27"/>
          <p:cNvPicPr preferRelativeResize="0"/>
          <p:nvPr/>
        </p:nvPicPr>
        <p:blipFill>
          <a:blip r:embed="rId4">
            <a:alphaModFix/>
          </a:blip>
          <a:stretch>
            <a:fillRect/>
          </a:stretch>
        </p:blipFill>
        <p:spPr>
          <a:xfrm>
            <a:off x="284688" y="1273300"/>
            <a:ext cx="11622625" cy="3654650"/>
          </a:xfrm>
          <a:prstGeom prst="rect">
            <a:avLst/>
          </a:prstGeom>
          <a:noFill/>
          <a:ln>
            <a:noFill/>
          </a:ln>
        </p:spPr>
      </p:pic>
      <p:sp>
        <p:nvSpPr>
          <p:cNvPr id="395" name="Google Shape;395;g282bd094524_0_27"/>
          <p:cNvSpPr/>
          <p:nvPr/>
        </p:nvSpPr>
        <p:spPr>
          <a:xfrm>
            <a:off x="3588175" y="2670100"/>
            <a:ext cx="1824000" cy="39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82bd094524_0_27"/>
          <p:cNvSpPr txBox="1"/>
          <p:nvPr/>
        </p:nvSpPr>
        <p:spPr>
          <a:xfrm>
            <a:off x="1167325" y="2588650"/>
            <a:ext cx="26067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000">
                <a:solidFill>
                  <a:srgbClr val="FF0000"/>
                </a:solidFill>
              </a:rPr>
              <a:t>這裡改成shell=True</a:t>
            </a:r>
            <a:endParaRPr sz="2000">
              <a:solidFill>
                <a:srgbClr val="FF0000"/>
              </a:solidFill>
            </a:endParaRPr>
          </a:p>
        </p:txBody>
      </p:sp>
      <p:sp>
        <p:nvSpPr>
          <p:cNvPr id="397" name="Google Shape;397;g282bd094524_0_27"/>
          <p:cNvSpPr txBox="1"/>
          <p:nvPr/>
        </p:nvSpPr>
        <p:spPr>
          <a:xfrm>
            <a:off x="380725" y="654125"/>
            <a:ext cx="96045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t>解決方法：編輯subprocess.py （可以從剛剛的錯誤訊息中找到路徑）</a:t>
            </a:r>
            <a:endParaRPr sz="2400"/>
          </a:p>
          <a:p>
            <a:pPr indent="0" lvl="0" marL="0" rtl="0" algn="l">
              <a:spcBef>
                <a:spcPts val="0"/>
              </a:spcBef>
              <a:spcAft>
                <a:spcPts val="0"/>
              </a:spcAft>
              <a:buNone/>
            </a:pPr>
            <a:r>
              <a:t/>
            </a:r>
            <a:endParaRPr sz="2400"/>
          </a:p>
          <a:p>
            <a:pPr indent="0" lvl="0" marL="0" rtl="0" algn="l">
              <a:lnSpc>
                <a:spcPct val="130000"/>
              </a:lnSpc>
              <a:spcBef>
                <a:spcPts val="1400"/>
              </a:spcBef>
              <a:spcAft>
                <a:spcPts val="0"/>
              </a:spcAft>
              <a:buNone/>
            </a:pPr>
            <a:r>
              <a:t/>
            </a:r>
            <a:endParaRPr sz="180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82bd094524_0_3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403" name="Google Shape;403;g282bd094524_0_3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404" name="Google Shape;404;g282bd094524_0_37"/>
          <p:cNvSpPr txBox="1"/>
          <p:nvPr/>
        </p:nvSpPr>
        <p:spPr>
          <a:xfrm>
            <a:off x="311575" y="4809063"/>
            <a:ext cx="11511000" cy="11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t>解決方法：yolov3.weights、yolov3.cfg</a:t>
            </a:r>
            <a:r>
              <a:rPr lang="zh-TW" sz="2400"/>
              <a:t>都可能出現這個問題，一樣手動下載最快</a:t>
            </a:r>
            <a:endParaRPr sz="2400"/>
          </a:p>
          <a:p>
            <a:pPr indent="0" lvl="0" marL="0" rtl="0" algn="l">
              <a:spcBef>
                <a:spcPts val="0"/>
              </a:spcBef>
              <a:spcAft>
                <a:spcPts val="0"/>
              </a:spcAft>
              <a:buNone/>
            </a:pPr>
            <a:r>
              <a:rPr lang="zh-TW" sz="2400"/>
              <a:t>這兩個檔案要放的位置就看下面No such file or directory那邊寫的路徑（兩個檔案路徑不同）</a:t>
            </a:r>
            <a:endParaRPr sz="2400"/>
          </a:p>
        </p:txBody>
      </p:sp>
      <p:pic>
        <p:nvPicPr>
          <p:cNvPr id="405" name="Google Shape;405;g282bd094524_0_37"/>
          <p:cNvPicPr preferRelativeResize="0"/>
          <p:nvPr/>
        </p:nvPicPr>
        <p:blipFill>
          <a:blip r:embed="rId3">
            <a:alphaModFix/>
          </a:blip>
          <a:stretch>
            <a:fillRect/>
          </a:stretch>
        </p:blipFill>
        <p:spPr>
          <a:xfrm>
            <a:off x="311575" y="523900"/>
            <a:ext cx="11510925" cy="4178550"/>
          </a:xfrm>
          <a:prstGeom prst="rect">
            <a:avLst/>
          </a:prstGeom>
          <a:noFill/>
          <a:ln>
            <a:noFill/>
          </a:ln>
        </p:spPr>
      </p:pic>
      <p:sp>
        <p:nvSpPr>
          <p:cNvPr id="406" name="Google Shape;406;g282bd094524_0_37"/>
          <p:cNvSpPr/>
          <p:nvPr/>
        </p:nvSpPr>
        <p:spPr>
          <a:xfrm>
            <a:off x="225500" y="1363475"/>
            <a:ext cx="10439400" cy="745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82bd094524_0_37"/>
          <p:cNvSpPr/>
          <p:nvPr/>
        </p:nvSpPr>
        <p:spPr>
          <a:xfrm>
            <a:off x="2938200" y="4377450"/>
            <a:ext cx="6314100" cy="38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82bd094524_0_4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413" name="Google Shape;413;g282bd094524_0_4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414" name="Google Shape;414;g282bd094524_0_46"/>
          <p:cNvSpPr txBox="1"/>
          <p:nvPr/>
        </p:nvSpPr>
        <p:spPr>
          <a:xfrm>
            <a:off x="776000" y="4964525"/>
            <a:ext cx="10836000" cy="1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t>解決方法：demo_alter.py的第146行 num_workers=16 </a:t>
            </a:r>
            <a:r>
              <a:rPr lang="zh-TW" sz="2400"/>
              <a:t>數字改成0</a:t>
            </a:r>
            <a:endParaRPr sz="2400"/>
          </a:p>
          <a:p>
            <a:pPr indent="0" lvl="0" marL="0" rtl="0" algn="r">
              <a:lnSpc>
                <a:spcPct val="130000"/>
              </a:lnSpc>
              <a:spcBef>
                <a:spcPts val="1400"/>
              </a:spcBef>
              <a:spcAft>
                <a:spcPts val="0"/>
              </a:spcAft>
              <a:buClr>
                <a:schemeClr val="dk1"/>
              </a:buClr>
              <a:buSzPts val="2700"/>
              <a:buFont typeface="Arial"/>
              <a:buNone/>
            </a:pPr>
            <a:r>
              <a:rPr lang="zh-TW" sz="1800">
                <a:solidFill>
                  <a:schemeClr val="dk1"/>
                </a:solidFill>
                <a:latin typeface="Microsoft JhengHei"/>
                <a:ea typeface="Microsoft JhengHei"/>
                <a:cs typeface="Microsoft JhengHei"/>
                <a:sym typeface="Microsoft JhengHei"/>
              </a:rPr>
              <a:t>reference: </a:t>
            </a:r>
            <a:r>
              <a:rPr lang="zh-TW" sz="1800" u="sng">
                <a:solidFill>
                  <a:schemeClr val="hlink"/>
                </a:solidFill>
                <a:latin typeface="Microsoft JhengHei"/>
                <a:ea typeface="Microsoft JhengHei"/>
                <a:cs typeface="Microsoft JhengHei"/>
                <a:sym typeface="Microsoft JhengHei"/>
                <a:hlinkClick r:id="rId3"/>
              </a:rPr>
              <a:t>https://zhuanlan.zhihu.com/p/611996220</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sz="2400"/>
          </a:p>
        </p:txBody>
      </p:sp>
      <p:pic>
        <p:nvPicPr>
          <p:cNvPr id="415" name="Google Shape;415;g282bd094524_0_46"/>
          <p:cNvPicPr preferRelativeResize="0"/>
          <p:nvPr/>
        </p:nvPicPr>
        <p:blipFill>
          <a:blip r:embed="rId4">
            <a:alphaModFix/>
          </a:blip>
          <a:stretch>
            <a:fillRect/>
          </a:stretch>
        </p:blipFill>
        <p:spPr>
          <a:xfrm>
            <a:off x="200875" y="1071650"/>
            <a:ext cx="11411125" cy="1061500"/>
          </a:xfrm>
          <a:prstGeom prst="rect">
            <a:avLst/>
          </a:prstGeom>
          <a:noFill/>
          <a:ln>
            <a:noFill/>
          </a:ln>
        </p:spPr>
      </p:pic>
      <p:pic>
        <p:nvPicPr>
          <p:cNvPr id="416" name="Google Shape;416;g282bd094524_0_46"/>
          <p:cNvPicPr preferRelativeResize="0"/>
          <p:nvPr/>
        </p:nvPicPr>
        <p:blipFill>
          <a:blip r:embed="rId5">
            <a:alphaModFix/>
          </a:blip>
          <a:stretch>
            <a:fillRect/>
          </a:stretch>
        </p:blipFill>
        <p:spPr>
          <a:xfrm>
            <a:off x="200875" y="2387503"/>
            <a:ext cx="11411125" cy="2142847"/>
          </a:xfrm>
          <a:prstGeom prst="rect">
            <a:avLst/>
          </a:prstGeom>
          <a:noFill/>
          <a:ln>
            <a:noFill/>
          </a:ln>
        </p:spPr>
      </p:pic>
      <p:sp>
        <p:nvSpPr>
          <p:cNvPr id="417" name="Google Shape;417;g282bd094524_0_46"/>
          <p:cNvSpPr/>
          <p:nvPr/>
        </p:nvSpPr>
        <p:spPr>
          <a:xfrm>
            <a:off x="9239075" y="3435625"/>
            <a:ext cx="1883700" cy="48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82bd094524_0_46"/>
          <p:cNvSpPr txBox="1"/>
          <p:nvPr/>
        </p:nvSpPr>
        <p:spPr>
          <a:xfrm>
            <a:off x="8468000" y="3919825"/>
            <a:ext cx="3144000" cy="6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000">
                <a:solidFill>
                  <a:srgbClr val="FF0000"/>
                </a:solidFill>
              </a:rPr>
              <a:t>這裡改成 num_workers=0</a:t>
            </a:r>
            <a:endParaRPr sz="200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82bd094524_0_7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Output</a:t>
            </a:r>
            <a:r>
              <a:rPr lang="zh-TW"/>
              <a:t>檔案</a:t>
            </a:r>
            <a:endParaRPr/>
          </a:p>
        </p:txBody>
      </p:sp>
      <p:sp>
        <p:nvSpPr>
          <p:cNvPr id="424" name="Google Shape;424;g282bd094524_0_7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425" name="Google Shape;425;g282bd094524_0_70"/>
          <p:cNvSpPr txBox="1"/>
          <p:nvPr>
            <p:ph idx="2" type="body"/>
          </p:nvPr>
        </p:nvSpPr>
        <p:spPr>
          <a:xfrm>
            <a:off x="947750" y="1758750"/>
            <a:ext cx="10500000" cy="1326600"/>
          </a:xfrm>
          <a:prstGeom prst="rect">
            <a:avLst/>
          </a:prstGeom>
          <a:noFill/>
          <a:ln>
            <a:noFill/>
          </a:ln>
        </p:spPr>
        <p:txBody>
          <a:bodyPr anchorCtr="0" anchor="t" bIns="45700" lIns="91425" spcFirstLastPara="1" rIns="91425" wrap="square" tIns="45700">
            <a:noAutofit/>
          </a:bodyPr>
          <a:lstStyle/>
          <a:p>
            <a:pPr indent="0" lvl="0" marL="228600" rtl="0" algn="l">
              <a:spcBef>
                <a:spcPts val="1400"/>
              </a:spcBef>
              <a:spcAft>
                <a:spcPts val="0"/>
              </a:spcAft>
              <a:buClr>
                <a:schemeClr val="dk1"/>
              </a:buClr>
              <a:buSzPts val="2700"/>
              <a:buFont typeface="Arial"/>
              <a:buNone/>
            </a:pPr>
            <a:r>
              <a:rPr lang="zh-TW"/>
              <a:t>照著剛剛的步驟做完，應該就可以在output資料夾看到輸出結果。</a:t>
            </a:r>
            <a:r>
              <a:rPr lang="zh-TW"/>
              <a:t>如果要把檔案放到Unity中使用，還需要進行轉檔與調整。</a:t>
            </a:r>
            <a:endParaRPr/>
          </a:p>
        </p:txBody>
      </p:sp>
      <p:sp>
        <p:nvSpPr>
          <p:cNvPr id="426" name="Google Shape;426;g282bd094524_0_7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427" name="Google Shape;427;g282bd094524_0_70"/>
          <p:cNvPicPr preferRelativeResize="0"/>
          <p:nvPr/>
        </p:nvPicPr>
        <p:blipFill rotWithShape="1">
          <a:blip r:embed="rId3">
            <a:alphaModFix/>
          </a:blip>
          <a:srcRect b="11103" l="0" r="0" t="0"/>
          <a:stretch/>
        </p:blipFill>
        <p:spPr>
          <a:xfrm>
            <a:off x="5975900" y="2853200"/>
            <a:ext cx="5808650" cy="3268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7910179600_0_29"/>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轉檔</a:t>
            </a:r>
            <a:endParaRPr/>
          </a:p>
        </p:txBody>
      </p:sp>
      <p:sp>
        <p:nvSpPr>
          <p:cNvPr id="433" name="Google Shape;433;g27910179600_0_2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434" name="Google Shape;434;g27910179600_0_29"/>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435" name="Google Shape;435;g27910179600_0_2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descr="This video explains how to install the VIBE  FBX conversion software on a windows system.&#10;&#10;This is the second part, the first one, showing how to install VIBE, is in this link:&#10;https://youtu.be/3qhs5IRJ1LI&#10;&#10;The original github place for this project is:&#10;https://github.com/mkocabas/VIBE/&#10;&#10;The github with the scripts to help on windows installation:&#10;https://github.com/carlosedubarreto/vibe_win_install&#10;&#10;If you'd like to support this channel, we have a Patreon:&#10;https://www.patreon.com/cebstudios" id="436" name="Google Shape;436;g27910179600_0_29" title="VIBE FBX Conversion">
            <a:hlinkClick r:id="rId3"/>
          </p:cNvPr>
          <p:cNvPicPr preferRelativeResize="0"/>
          <p:nvPr/>
        </p:nvPicPr>
        <p:blipFill>
          <a:blip r:embed="rId4">
            <a:alphaModFix/>
          </a:blip>
          <a:stretch>
            <a:fillRect/>
          </a:stretch>
        </p:blipFill>
        <p:spPr>
          <a:xfrm>
            <a:off x="1542425" y="956225"/>
            <a:ext cx="9624450" cy="541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82bd094524_0_87"/>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轉檔</a:t>
            </a:r>
            <a:endParaRPr/>
          </a:p>
        </p:txBody>
      </p:sp>
      <p:sp>
        <p:nvSpPr>
          <p:cNvPr id="442" name="Google Shape;442;g282bd094524_0_8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443" name="Google Shape;443;g282bd094524_0_87"/>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rPr lang="zh-TW"/>
              <a:t>進入此網站並建立帳號：</a:t>
            </a:r>
            <a:r>
              <a:rPr lang="zh-TW" u="sng">
                <a:solidFill>
                  <a:schemeClr val="hlink"/>
                </a:solidFill>
                <a:hlinkClick r:id="rId3"/>
              </a:rPr>
              <a:t>https://smpl.is.tue.mpg.de/</a:t>
            </a:r>
            <a:endParaRPr/>
          </a:p>
          <a:p>
            <a:pPr indent="0" lvl="0" marL="228600" marR="0" rtl="0" algn="l">
              <a:lnSpc>
                <a:spcPct val="130000"/>
              </a:lnSpc>
              <a:spcBef>
                <a:spcPts val="1400"/>
              </a:spcBef>
              <a:spcAft>
                <a:spcPts val="0"/>
              </a:spcAft>
              <a:buClr>
                <a:schemeClr val="dk1"/>
              </a:buClr>
              <a:buSzPts val="2700"/>
              <a:buFont typeface="Arial"/>
              <a:buNone/>
            </a:pPr>
            <a:r>
              <a:rPr lang="zh-TW"/>
              <a:t>登入後點選Download頁面，拉到最下面有SMPL for Unity的地方，點選Download version 1.0.0 for Unity進行下載。</a:t>
            </a:r>
            <a:endParaRPr/>
          </a:p>
          <a:p>
            <a:pPr indent="0" lvl="0" marL="228600" marR="0" rtl="0" algn="l">
              <a:lnSpc>
                <a:spcPct val="130000"/>
              </a:lnSpc>
              <a:spcBef>
                <a:spcPts val="1400"/>
              </a:spcBef>
              <a:spcAft>
                <a:spcPts val="0"/>
              </a:spcAft>
              <a:buClr>
                <a:schemeClr val="dk1"/>
              </a:buClr>
              <a:buSzPts val="2700"/>
              <a:buFont typeface="Arial"/>
              <a:buNone/>
            </a:pPr>
            <a:r>
              <a:rPr lang="zh-TW"/>
              <a:t>解壓縮後放到data資料夾下</a:t>
            </a:r>
            <a:endParaRPr/>
          </a:p>
        </p:txBody>
      </p:sp>
      <p:sp>
        <p:nvSpPr>
          <p:cNvPr id="444" name="Google Shape;444;g282bd094524_0_8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445" name="Google Shape;445;g282bd094524_0_87"/>
          <p:cNvPicPr preferRelativeResize="0"/>
          <p:nvPr/>
        </p:nvPicPr>
        <p:blipFill>
          <a:blip r:embed="rId4">
            <a:alphaModFix/>
          </a:blip>
          <a:stretch>
            <a:fillRect/>
          </a:stretch>
        </p:blipFill>
        <p:spPr>
          <a:xfrm>
            <a:off x="5347700" y="4318034"/>
            <a:ext cx="6264387" cy="17069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82bd094524_0_98"/>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轉檔</a:t>
            </a:r>
            <a:endParaRPr/>
          </a:p>
        </p:txBody>
      </p:sp>
      <p:sp>
        <p:nvSpPr>
          <p:cNvPr id="451" name="Google Shape;451;g282bd094524_0_98"/>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452" name="Google Shape;452;g282bd094524_0_98"/>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228600" marR="0" rtl="0" algn="l">
              <a:lnSpc>
                <a:spcPct val="130000"/>
              </a:lnSpc>
              <a:spcBef>
                <a:spcPts val="1400"/>
              </a:spcBef>
              <a:spcAft>
                <a:spcPts val="0"/>
              </a:spcAft>
              <a:buClr>
                <a:schemeClr val="dk1"/>
              </a:buClr>
              <a:buSzPts val="2700"/>
              <a:buFont typeface="Arial"/>
              <a:buNone/>
            </a:pPr>
            <a:r>
              <a:rPr lang="zh-TW"/>
              <a:t>安裝blender python API</a:t>
            </a:r>
            <a:endParaRPr/>
          </a:p>
          <a:p>
            <a:pPr indent="0" lvl="0" marL="228600" marR="0" rtl="0" algn="l">
              <a:lnSpc>
                <a:spcPct val="130000"/>
              </a:lnSpc>
              <a:spcBef>
                <a:spcPts val="1400"/>
              </a:spcBef>
              <a:spcAft>
                <a:spcPts val="0"/>
              </a:spcAft>
              <a:buClr>
                <a:schemeClr val="dk1"/>
              </a:buClr>
              <a:buSzPts val="2700"/>
              <a:buFont typeface="Arial"/>
              <a:buNone/>
            </a:pPr>
            <a:r>
              <a:rPr lang="zh-TW">
                <a:latin typeface="Courier New"/>
                <a:ea typeface="Courier New"/>
                <a:cs typeface="Courier New"/>
                <a:sym typeface="Courier New"/>
              </a:rPr>
              <a:t>pip install bpy </a:t>
            </a:r>
            <a:endParaRPr>
              <a:latin typeface="Courier New"/>
              <a:ea typeface="Courier New"/>
              <a:cs typeface="Courier New"/>
              <a:sym typeface="Courier New"/>
            </a:endParaRPr>
          </a:p>
          <a:p>
            <a:pPr indent="0" lvl="0" marL="228600" marR="0" rtl="0" algn="l">
              <a:lnSpc>
                <a:spcPct val="130000"/>
              </a:lnSpc>
              <a:spcBef>
                <a:spcPts val="1400"/>
              </a:spcBef>
              <a:spcAft>
                <a:spcPts val="0"/>
              </a:spcAft>
              <a:buClr>
                <a:schemeClr val="dk1"/>
              </a:buClr>
              <a:buSzPts val="2700"/>
              <a:buFont typeface="Arial"/>
              <a:buNone/>
            </a:pPr>
            <a:r>
              <a:rPr lang="zh-TW"/>
              <a:t>如果出現問題，也可以改用conda安裝</a:t>
            </a:r>
            <a:endParaRPr/>
          </a:p>
          <a:p>
            <a:pPr indent="0" lvl="0" marL="228600" marR="0" rtl="0" algn="l">
              <a:lnSpc>
                <a:spcPct val="130000"/>
              </a:lnSpc>
              <a:spcBef>
                <a:spcPts val="1400"/>
              </a:spcBef>
              <a:spcAft>
                <a:spcPts val="0"/>
              </a:spcAft>
              <a:buClr>
                <a:schemeClr val="dk1"/>
              </a:buClr>
              <a:buSzPts val="2700"/>
              <a:buFont typeface="Arial"/>
              <a:buNone/>
            </a:pPr>
            <a:r>
              <a:rPr lang="zh-TW">
                <a:latin typeface="Courier New"/>
                <a:ea typeface="Courier New"/>
                <a:cs typeface="Courier New"/>
                <a:sym typeface="Courier New"/>
              </a:rPr>
              <a:t>conda install -c kitsune.one python-blender </a:t>
            </a:r>
            <a:endParaRPr>
              <a:latin typeface="Courier New"/>
              <a:ea typeface="Courier New"/>
              <a:cs typeface="Courier New"/>
              <a:sym typeface="Courier New"/>
            </a:endParaRPr>
          </a:p>
          <a:p>
            <a:pPr indent="0" lvl="0" marL="228600" marR="0" rtl="0" algn="l">
              <a:lnSpc>
                <a:spcPct val="130000"/>
              </a:lnSpc>
              <a:spcBef>
                <a:spcPts val="1400"/>
              </a:spcBef>
              <a:spcAft>
                <a:spcPts val="0"/>
              </a:spcAft>
              <a:buClr>
                <a:schemeClr val="dk1"/>
              </a:buClr>
              <a:buSzPts val="2700"/>
              <a:buFont typeface="Arial"/>
              <a:buNone/>
            </a:pPr>
            <a:r>
              <a:t/>
            </a:r>
            <a:endParaRPr/>
          </a:p>
        </p:txBody>
      </p:sp>
      <p:sp>
        <p:nvSpPr>
          <p:cNvPr id="453" name="Google Shape;453;g282bd094524_0_9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82bd094524_0_108"/>
          <p:cNvSpPr txBox="1"/>
          <p:nvPr>
            <p:ph type="ctrTitle"/>
          </p:nvPr>
        </p:nvSpPr>
        <p:spPr>
          <a:xfrm>
            <a:off x="954109" y="789260"/>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轉檔</a:t>
            </a:r>
            <a:endParaRPr/>
          </a:p>
        </p:txBody>
      </p:sp>
      <p:sp>
        <p:nvSpPr>
          <p:cNvPr id="459" name="Google Shape;459;g282bd094524_0_108"/>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460" name="Google Shape;460;g282bd094524_0_108"/>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228600" marR="0" rtl="0" algn="l">
              <a:lnSpc>
                <a:spcPct val="130000"/>
              </a:lnSpc>
              <a:spcBef>
                <a:spcPts val="1400"/>
              </a:spcBef>
              <a:spcAft>
                <a:spcPts val="0"/>
              </a:spcAft>
              <a:buClr>
                <a:schemeClr val="dk1"/>
              </a:buClr>
              <a:buSzPts val="2700"/>
              <a:buFont typeface="Arial"/>
              <a:buNone/>
            </a:pPr>
            <a:r>
              <a:rPr lang="zh-TW"/>
              <a:t>下載以下檔案並將2.82資料夾解壓縮放到venv_vibe資料夾下。</a:t>
            </a:r>
            <a:endParaRPr/>
          </a:p>
          <a:p>
            <a:pPr indent="0" lvl="0" marL="228600" marR="0" rtl="0" algn="l">
              <a:lnSpc>
                <a:spcPct val="130000"/>
              </a:lnSpc>
              <a:spcBef>
                <a:spcPts val="1400"/>
              </a:spcBef>
              <a:spcAft>
                <a:spcPts val="0"/>
              </a:spcAft>
              <a:buClr>
                <a:schemeClr val="dk1"/>
              </a:buClr>
              <a:buSzPts val="2700"/>
              <a:buFont typeface="Arial"/>
              <a:buNone/>
            </a:pPr>
            <a:r>
              <a:rPr lang="zh-TW" sz="2000" u="sng">
                <a:solidFill>
                  <a:schemeClr val="hlink"/>
                </a:solidFill>
                <a:hlinkClick r:id="rId3"/>
              </a:rPr>
              <a:t>https://download.blender.org/release/Blender2.82/blender-2.82a-windows64.zip</a:t>
            </a:r>
            <a:endParaRPr sz="2000"/>
          </a:p>
          <a:p>
            <a:pPr indent="0" lvl="0" marL="228600" marR="0" rtl="0" algn="l">
              <a:lnSpc>
                <a:spcPct val="130000"/>
              </a:lnSpc>
              <a:spcBef>
                <a:spcPts val="1400"/>
              </a:spcBef>
              <a:spcAft>
                <a:spcPts val="0"/>
              </a:spcAft>
              <a:buClr>
                <a:schemeClr val="dk1"/>
              </a:buClr>
              <a:buSzPts val="2700"/>
              <a:buFont typeface="Arial"/>
              <a:buNone/>
            </a:pPr>
            <a:r>
              <a:t/>
            </a:r>
            <a:endParaRPr/>
          </a:p>
          <a:p>
            <a:pPr indent="0" lvl="0" marL="228600" marR="0" rtl="0" algn="l">
              <a:lnSpc>
                <a:spcPct val="130000"/>
              </a:lnSpc>
              <a:spcBef>
                <a:spcPts val="1400"/>
              </a:spcBef>
              <a:spcAft>
                <a:spcPts val="0"/>
              </a:spcAft>
              <a:buClr>
                <a:schemeClr val="dk1"/>
              </a:buClr>
              <a:buSzPts val="2700"/>
              <a:buFont typeface="Arial"/>
              <a:buNone/>
            </a:pPr>
            <a:r>
              <a:t/>
            </a:r>
            <a:endParaRPr/>
          </a:p>
        </p:txBody>
      </p:sp>
      <p:sp>
        <p:nvSpPr>
          <p:cNvPr id="461" name="Google Shape;461;g282bd094524_0_10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462" name="Google Shape;462;g282bd094524_0_108"/>
          <p:cNvPicPr preferRelativeResize="0"/>
          <p:nvPr/>
        </p:nvPicPr>
        <p:blipFill>
          <a:blip r:embed="rId4">
            <a:alphaModFix/>
          </a:blip>
          <a:stretch>
            <a:fillRect/>
          </a:stretch>
        </p:blipFill>
        <p:spPr>
          <a:xfrm>
            <a:off x="1242263" y="3034288"/>
            <a:ext cx="6315075" cy="2009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82bd094524_0_118"/>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轉檔</a:t>
            </a:r>
            <a:endParaRPr/>
          </a:p>
        </p:txBody>
      </p:sp>
      <p:sp>
        <p:nvSpPr>
          <p:cNvPr id="468" name="Google Shape;468;g282bd094524_0_118"/>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469" name="Google Shape;469;g282bd094524_0_118"/>
          <p:cNvSpPr txBox="1"/>
          <p:nvPr>
            <p:ph idx="2" type="body"/>
          </p:nvPr>
        </p:nvSpPr>
        <p:spPr>
          <a:xfrm>
            <a:off x="954100" y="1618600"/>
            <a:ext cx="10725600" cy="4089000"/>
          </a:xfrm>
          <a:prstGeom prst="rect">
            <a:avLst/>
          </a:prstGeom>
          <a:noFill/>
          <a:ln>
            <a:noFill/>
          </a:ln>
        </p:spPr>
        <p:txBody>
          <a:bodyPr anchorCtr="0" anchor="t" bIns="45700" lIns="91425" spcFirstLastPara="1" rIns="91425" wrap="square" tIns="45700">
            <a:noAutofit/>
          </a:bodyPr>
          <a:lstStyle/>
          <a:p>
            <a:pPr indent="0" lvl="0" marL="228600" marR="0" rtl="0" algn="l">
              <a:lnSpc>
                <a:spcPct val="130000"/>
              </a:lnSpc>
              <a:spcBef>
                <a:spcPts val="1400"/>
              </a:spcBef>
              <a:spcAft>
                <a:spcPts val="0"/>
              </a:spcAft>
              <a:buClr>
                <a:schemeClr val="dk1"/>
              </a:buClr>
              <a:buSzPts val="2700"/>
              <a:buFont typeface="Arial"/>
              <a:buNone/>
            </a:pPr>
            <a:r>
              <a:rPr lang="zh-TW"/>
              <a:t>執行以下指令便可將pkl檔轉為fbx檔</a:t>
            </a:r>
            <a:endParaRPr/>
          </a:p>
          <a:p>
            <a:pPr indent="0" lvl="0" marL="228600" marR="0" rtl="0" algn="l">
              <a:lnSpc>
                <a:spcPct val="130000"/>
              </a:lnSpc>
              <a:spcBef>
                <a:spcPts val="1400"/>
              </a:spcBef>
              <a:spcAft>
                <a:spcPts val="0"/>
              </a:spcAft>
              <a:buClr>
                <a:schemeClr val="dk1"/>
              </a:buClr>
              <a:buSzPts val="2700"/>
              <a:buFont typeface="Arial"/>
              <a:buNone/>
            </a:pPr>
            <a:r>
              <a:rPr lang="zh-TW" sz="2000">
                <a:latin typeface="Courier New"/>
                <a:ea typeface="Courier New"/>
                <a:cs typeface="Courier New"/>
                <a:sym typeface="Courier New"/>
              </a:rPr>
              <a:t>python lib/utils/fbx_output.py --input output/sample_video/vibe_output.pkl --output output/sample_video/fbx_output.fbx --fps_source 30 --fps_target 30 --gender female </a:t>
            </a:r>
            <a:endParaRPr sz="2000">
              <a:latin typeface="Courier New"/>
              <a:ea typeface="Courier New"/>
              <a:cs typeface="Courier New"/>
              <a:sym typeface="Courier New"/>
            </a:endParaRPr>
          </a:p>
          <a:p>
            <a:pPr indent="0" lvl="0" marL="228600" marR="0" rtl="0" algn="l">
              <a:lnSpc>
                <a:spcPct val="130000"/>
              </a:lnSpc>
              <a:spcBef>
                <a:spcPts val="1400"/>
              </a:spcBef>
              <a:spcAft>
                <a:spcPts val="0"/>
              </a:spcAft>
              <a:buClr>
                <a:schemeClr val="dk1"/>
              </a:buClr>
              <a:buSzPts val="2700"/>
              <a:buFont typeface="Arial"/>
              <a:buNone/>
            </a:pPr>
            <a:r>
              <a:t/>
            </a:r>
            <a:endParaRPr/>
          </a:p>
        </p:txBody>
      </p:sp>
      <p:sp>
        <p:nvSpPr>
          <p:cNvPr id="470" name="Google Shape;470;g282bd094524_0_11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471" name="Google Shape;471;g282bd094524_0_118"/>
          <p:cNvPicPr preferRelativeResize="0"/>
          <p:nvPr/>
        </p:nvPicPr>
        <p:blipFill>
          <a:blip r:embed="rId3">
            <a:alphaModFix/>
          </a:blip>
          <a:stretch>
            <a:fillRect/>
          </a:stretch>
        </p:blipFill>
        <p:spPr>
          <a:xfrm>
            <a:off x="6533000" y="3560904"/>
            <a:ext cx="5079075" cy="2551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81fba7fa80_0_54"/>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安裝Blender</a:t>
            </a:r>
            <a:endParaRPr/>
          </a:p>
        </p:txBody>
      </p:sp>
      <p:sp>
        <p:nvSpPr>
          <p:cNvPr id="477" name="Google Shape;477;g281fba7fa80_0_54"/>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478" name="Google Shape;478;g281fba7fa80_0_54"/>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479" name="Google Shape;479;g281fba7fa80_0_54"/>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480" name="Google Shape;480;g281fba7fa80_0_54"/>
          <p:cNvPicPr preferRelativeResize="0"/>
          <p:nvPr/>
        </p:nvPicPr>
        <p:blipFill>
          <a:blip r:embed="rId3">
            <a:alphaModFix/>
          </a:blip>
          <a:stretch>
            <a:fillRect/>
          </a:stretch>
        </p:blipFill>
        <p:spPr>
          <a:xfrm>
            <a:off x="717475" y="1454600"/>
            <a:ext cx="10576051" cy="5349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300"/>
              <a:buFont typeface="Microsoft JhengHei"/>
              <a:buNone/>
            </a:pPr>
            <a:r>
              <a:rPr lang="zh-TW"/>
              <a:t>VIBE</a:t>
            </a:r>
            <a:endParaRPr/>
          </a:p>
        </p:txBody>
      </p:sp>
      <p:sp>
        <p:nvSpPr>
          <p:cNvPr id="148" name="Google Shape;148;p2"/>
          <p:cNvSpPr txBox="1"/>
          <p:nvPr>
            <p:ph idx="1"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p>
            <a:pPr indent="-228600" lvl="0" marL="457200" marR="0" rtl="0" algn="l">
              <a:lnSpc>
                <a:spcPct val="90000"/>
              </a:lnSpc>
              <a:spcBef>
                <a:spcPts val="1000"/>
              </a:spcBef>
              <a:spcAft>
                <a:spcPts val="0"/>
              </a:spcAft>
              <a:buClr>
                <a:schemeClr val="lt1"/>
              </a:buClr>
              <a:buSzPts val="3200"/>
              <a:buFont typeface="Arial"/>
              <a:buNone/>
            </a:pPr>
            <a:r>
              <a:t/>
            </a:r>
            <a:endParaRPr/>
          </a:p>
        </p:txBody>
      </p:sp>
      <p:sp>
        <p:nvSpPr>
          <p:cNvPr id="149" name="Google Shape;149;p2"/>
          <p:cNvSpPr txBox="1"/>
          <p:nvPr>
            <p:ph idx="2"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lt1"/>
              </a:buClr>
              <a:buSzPts val="1200"/>
              <a:buFont typeface="Arial"/>
              <a:buNone/>
            </a:pPr>
            <a:r>
              <a:t/>
            </a:r>
            <a:endParaRPr/>
          </a:p>
        </p:txBody>
      </p:sp>
      <p:sp>
        <p:nvSpPr>
          <p:cNvPr id="150" name="Google Shape;150;p2"/>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7910179600_0_36"/>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調整動作檔</a:t>
            </a:r>
            <a:endParaRPr/>
          </a:p>
        </p:txBody>
      </p:sp>
      <p:sp>
        <p:nvSpPr>
          <p:cNvPr id="486" name="Google Shape;486;g27910179600_0_3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487" name="Google Shape;487;g27910179600_0_36"/>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228600" marR="0" rtl="0" algn="l">
              <a:lnSpc>
                <a:spcPct val="130000"/>
              </a:lnSpc>
              <a:spcBef>
                <a:spcPts val="1400"/>
              </a:spcBef>
              <a:spcAft>
                <a:spcPts val="0"/>
              </a:spcAft>
              <a:buClr>
                <a:schemeClr val="dk1"/>
              </a:buClr>
              <a:buSzPts val="2700"/>
              <a:buFont typeface="Arial"/>
              <a:buNone/>
            </a:pPr>
            <a:r>
              <a:rPr lang="zh-TW"/>
              <a:t>雖然已經有fbx檔了，但放進Unity使用還是會有許多問題，因此我們需要先使用blender對它做一些調整。</a:t>
            </a:r>
            <a:endParaRPr/>
          </a:p>
          <a:p>
            <a:pPr indent="0" lvl="0" marL="228600" marR="0" rtl="0" algn="l">
              <a:lnSpc>
                <a:spcPct val="130000"/>
              </a:lnSpc>
              <a:spcBef>
                <a:spcPts val="1400"/>
              </a:spcBef>
              <a:spcAft>
                <a:spcPts val="0"/>
              </a:spcAft>
              <a:buClr>
                <a:schemeClr val="dk1"/>
              </a:buClr>
              <a:buSzPts val="2700"/>
              <a:buFont typeface="Arial"/>
              <a:buNone/>
            </a:pPr>
            <a:r>
              <a:rPr lang="zh-TW"/>
              <a:t>主要會出現的問題：</a:t>
            </a:r>
            <a:endParaRPr/>
          </a:p>
          <a:p>
            <a:pPr indent="-400050" lvl="0" marL="914400" marR="0" rtl="0" algn="l">
              <a:lnSpc>
                <a:spcPct val="130000"/>
              </a:lnSpc>
              <a:spcBef>
                <a:spcPts val="1400"/>
              </a:spcBef>
              <a:spcAft>
                <a:spcPts val="0"/>
              </a:spcAft>
              <a:buSzPts val="2700"/>
              <a:buChar char="●"/>
            </a:pPr>
            <a:r>
              <a:rPr lang="zh-TW"/>
              <a:t>XYZ軸不同</a:t>
            </a:r>
            <a:endParaRPr/>
          </a:p>
          <a:p>
            <a:pPr indent="-400050" lvl="0" marL="914400" marR="0" rtl="0" algn="l">
              <a:lnSpc>
                <a:spcPct val="130000"/>
              </a:lnSpc>
              <a:spcBef>
                <a:spcPts val="0"/>
              </a:spcBef>
              <a:spcAft>
                <a:spcPts val="0"/>
              </a:spcAft>
              <a:buSzPts val="2700"/>
              <a:buChar char="●"/>
            </a:pPr>
            <a:r>
              <a:rPr lang="zh-TW"/>
              <a:t>動作抖動嚴重</a:t>
            </a:r>
            <a:endParaRPr/>
          </a:p>
        </p:txBody>
      </p:sp>
      <p:sp>
        <p:nvSpPr>
          <p:cNvPr id="488" name="Google Shape;488;g27910179600_0_3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282bd094524_0_12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494" name="Google Shape;494;g282bd094524_0_129"/>
          <p:cNvSpPr txBox="1"/>
          <p:nvPr>
            <p:ph idx="2" type="body"/>
          </p:nvPr>
        </p:nvSpPr>
        <p:spPr>
          <a:xfrm>
            <a:off x="954100" y="955076"/>
            <a:ext cx="10102800" cy="47526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None/>
            </a:pPr>
            <a:r>
              <a:rPr lang="zh-TW"/>
              <a:t>開啟blender，開一個普通的專案，按a選取頁面上所有預設的物件後按delete即可將畫面中的所有物件刪除。</a:t>
            </a:r>
            <a:endParaRPr/>
          </a:p>
        </p:txBody>
      </p:sp>
      <p:sp>
        <p:nvSpPr>
          <p:cNvPr id="495" name="Google Shape;495;g282bd094524_0_12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496" name="Google Shape;496;g282bd094524_0_129"/>
          <p:cNvPicPr preferRelativeResize="0"/>
          <p:nvPr/>
        </p:nvPicPr>
        <p:blipFill>
          <a:blip r:embed="rId3">
            <a:alphaModFix/>
          </a:blip>
          <a:stretch>
            <a:fillRect/>
          </a:stretch>
        </p:blipFill>
        <p:spPr>
          <a:xfrm>
            <a:off x="1627551" y="1952799"/>
            <a:ext cx="8936909" cy="4878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82bd094524_0_13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502" name="Google Shape;502;g282bd094524_0_137"/>
          <p:cNvSpPr txBox="1"/>
          <p:nvPr>
            <p:ph idx="2" type="body"/>
          </p:nvPr>
        </p:nvSpPr>
        <p:spPr>
          <a:xfrm>
            <a:off x="954100" y="955076"/>
            <a:ext cx="10102800" cy="4752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400"/>
              </a:spcBef>
              <a:spcAft>
                <a:spcPts val="0"/>
              </a:spcAft>
              <a:buNone/>
            </a:pPr>
            <a:r>
              <a:rPr lang="zh-TW" sz="2400"/>
              <a:t>File -&gt; Import -&gt; FBX (.fbx)</a:t>
            </a:r>
            <a:endParaRPr sz="2400"/>
          </a:p>
          <a:p>
            <a:pPr indent="0" lvl="0" marL="0" marR="0" rtl="0" algn="l">
              <a:lnSpc>
                <a:spcPct val="115000"/>
              </a:lnSpc>
              <a:spcBef>
                <a:spcPts val="0"/>
              </a:spcBef>
              <a:spcAft>
                <a:spcPts val="0"/>
              </a:spcAft>
              <a:buNone/>
            </a:pPr>
            <a:r>
              <a:rPr lang="zh-TW" sz="2400"/>
              <a:t>點選剛剛轉檔完成的fbx檔後，將右側欄位Armature之下的Automatic Bone Orientation打勾，接著點選Import FBX（匯入要等待一段時間）。</a:t>
            </a:r>
            <a:endParaRPr sz="2400"/>
          </a:p>
        </p:txBody>
      </p:sp>
      <p:sp>
        <p:nvSpPr>
          <p:cNvPr id="503" name="Google Shape;503;g282bd094524_0_13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504" name="Google Shape;504;g282bd094524_0_137"/>
          <p:cNvPicPr preferRelativeResize="0"/>
          <p:nvPr/>
        </p:nvPicPr>
        <p:blipFill rotWithShape="1">
          <a:blip r:embed="rId3">
            <a:alphaModFix/>
          </a:blip>
          <a:srcRect b="8977" l="0" r="0" t="4110"/>
          <a:stretch/>
        </p:blipFill>
        <p:spPr>
          <a:xfrm>
            <a:off x="1014650" y="2288225"/>
            <a:ext cx="3324344" cy="3852350"/>
          </a:xfrm>
          <a:prstGeom prst="rect">
            <a:avLst/>
          </a:prstGeom>
          <a:noFill/>
          <a:ln>
            <a:noFill/>
          </a:ln>
        </p:spPr>
      </p:pic>
      <p:pic>
        <p:nvPicPr>
          <p:cNvPr id="505" name="Google Shape;505;g282bd094524_0_137"/>
          <p:cNvPicPr preferRelativeResize="0"/>
          <p:nvPr/>
        </p:nvPicPr>
        <p:blipFill>
          <a:blip r:embed="rId4">
            <a:alphaModFix/>
          </a:blip>
          <a:stretch>
            <a:fillRect/>
          </a:stretch>
        </p:blipFill>
        <p:spPr>
          <a:xfrm>
            <a:off x="6420249" y="2226475"/>
            <a:ext cx="5191825" cy="3914100"/>
          </a:xfrm>
          <a:prstGeom prst="rect">
            <a:avLst/>
          </a:prstGeom>
          <a:noFill/>
          <a:ln>
            <a:noFill/>
          </a:ln>
        </p:spPr>
      </p:pic>
      <p:sp>
        <p:nvSpPr>
          <p:cNvPr id="506" name="Google Shape;506;g282bd094524_0_137"/>
          <p:cNvSpPr/>
          <p:nvPr/>
        </p:nvSpPr>
        <p:spPr>
          <a:xfrm>
            <a:off x="8310525" y="4390700"/>
            <a:ext cx="3004500" cy="398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28fef7fc061_90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512" name="Google Shape;512;g28fef7fc061_90_0"/>
          <p:cNvSpPr txBox="1"/>
          <p:nvPr>
            <p:ph idx="2" type="body"/>
          </p:nvPr>
        </p:nvSpPr>
        <p:spPr>
          <a:xfrm>
            <a:off x="954100" y="955076"/>
            <a:ext cx="10102800" cy="4752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時間軸右上可以看到開始與結束時間，也就是時間軸中淺色區域，如果輸出FBX檔之後發現秒數很短有可能是因為時間軸這邊預設的時間很短，可以拉到最後一個影格確認你的動作檔有多長，再將數字填入End的地方。</a:t>
            </a:r>
            <a:endParaRPr sz="2400"/>
          </a:p>
        </p:txBody>
      </p:sp>
      <p:sp>
        <p:nvSpPr>
          <p:cNvPr id="513" name="Google Shape;513;g28fef7fc061_90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514" name="Google Shape;514;g28fef7fc061_90_0"/>
          <p:cNvPicPr preferRelativeResize="0"/>
          <p:nvPr/>
        </p:nvPicPr>
        <p:blipFill>
          <a:blip r:embed="rId3">
            <a:alphaModFix/>
          </a:blip>
          <a:stretch>
            <a:fillRect/>
          </a:stretch>
        </p:blipFill>
        <p:spPr>
          <a:xfrm>
            <a:off x="1764015" y="2292103"/>
            <a:ext cx="9326324" cy="4565900"/>
          </a:xfrm>
          <a:prstGeom prst="rect">
            <a:avLst/>
          </a:prstGeom>
          <a:noFill/>
          <a:ln>
            <a:noFill/>
          </a:ln>
        </p:spPr>
      </p:pic>
      <p:sp>
        <p:nvSpPr>
          <p:cNvPr id="515" name="Google Shape;515;g28fef7fc061_90_0"/>
          <p:cNvSpPr/>
          <p:nvPr/>
        </p:nvSpPr>
        <p:spPr>
          <a:xfrm>
            <a:off x="9712600" y="3132325"/>
            <a:ext cx="1537500" cy="546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28fef7fc061_90_0"/>
          <p:cNvSpPr/>
          <p:nvPr/>
        </p:nvSpPr>
        <p:spPr>
          <a:xfrm>
            <a:off x="10367925" y="3922775"/>
            <a:ext cx="564900" cy="41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28fef7fc061_90_0"/>
          <p:cNvSpPr txBox="1"/>
          <p:nvPr/>
        </p:nvSpPr>
        <p:spPr>
          <a:xfrm>
            <a:off x="5569300" y="4362800"/>
            <a:ext cx="5487600" cy="11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查看發現最後一個影格是1984，所以把1984填入End後，淺色區域便會和動作檔的長度相同，便能輸出正確長度的動作檔。</a:t>
            </a:r>
            <a:endParaRPr b="1" sz="2000">
              <a:solidFill>
                <a:srgbClr val="FF0000"/>
              </a:solidFill>
              <a:latin typeface="Microsoft JhengHei"/>
              <a:ea typeface="Microsoft JhengHei"/>
              <a:cs typeface="Microsoft JhengHei"/>
              <a:sym typeface="Microsoft JhengHe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82bd094524_0_14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523" name="Google Shape;523;g282bd094524_0_146"/>
          <p:cNvSpPr txBox="1"/>
          <p:nvPr>
            <p:ph idx="2" type="body"/>
          </p:nvPr>
        </p:nvSpPr>
        <p:spPr>
          <a:xfrm>
            <a:off x="954100" y="955076"/>
            <a:ext cx="10102800" cy="4752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匯入後會看到人物是趴在地上的，因此需要對它進行旋轉與移動的調整。</a:t>
            </a:r>
            <a:endParaRPr sz="2400"/>
          </a:p>
        </p:txBody>
      </p:sp>
      <p:sp>
        <p:nvSpPr>
          <p:cNvPr id="524" name="Google Shape;524;g282bd094524_0_14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525" name="Google Shape;525;g282bd094524_0_146"/>
          <p:cNvPicPr preferRelativeResize="0"/>
          <p:nvPr/>
        </p:nvPicPr>
        <p:blipFill>
          <a:blip r:embed="rId3">
            <a:alphaModFix/>
          </a:blip>
          <a:stretch>
            <a:fillRect/>
          </a:stretch>
        </p:blipFill>
        <p:spPr>
          <a:xfrm>
            <a:off x="1447313" y="1419350"/>
            <a:ext cx="9297374" cy="5390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282bd094524_0_155"/>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531" name="Google Shape;531;g282bd094524_0_155"/>
          <p:cNvSpPr txBox="1"/>
          <p:nvPr>
            <p:ph idx="2" type="body"/>
          </p:nvPr>
        </p:nvSpPr>
        <p:spPr>
          <a:xfrm>
            <a:off x="954100" y="955075"/>
            <a:ext cx="10573200" cy="4752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點選右側欄位的Data（像小綠人的圖案），點選Viewport Display將In Front打勾後，就會像左圖那樣可以看到人物骨架。</a:t>
            </a:r>
            <a:endParaRPr sz="2400"/>
          </a:p>
        </p:txBody>
      </p:sp>
      <p:sp>
        <p:nvSpPr>
          <p:cNvPr id="532" name="Google Shape;532;g282bd094524_0_155"/>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533" name="Google Shape;533;g282bd094524_0_155"/>
          <p:cNvPicPr preferRelativeResize="0"/>
          <p:nvPr/>
        </p:nvPicPr>
        <p:blipFill>
          <a:blip r:embed="rId3">
            <a:alphaModFix/>
          </a:blip>
          <a:stretch>
            <a:fillRect/>
          </a:stretch>
        </p:blipFill>
        <p:spPr>
          <a:xfrm>
            <a:off x="7363925" y="3543425"/>
            <a:ext cx="4248150" cy="2609850"/>
          </a:xfrm>
          <a:prstGeom prst="rect">
            <a:avLst/>
          </a:prstGeom>
          <a:noFill/>
          <a:ln>
            <a:noFill/>
          </a:ln>
        </p:spPr>
      </p:pic>
      <p:pic>
        <p:nvPicPr>
          <p:cNvPr id="534" name="Google Shape;534;g282bd094524_0_155"/>
          <p:cNvPicPr preferRelativeResize="0"/>
          <p:nvPr/>
        </p:nvPicPr>
        <p:blipFill>
          <a:blip r:embed="rId4">
            <a:alphaModFix/>
          </a:blip>
          <a:stretch>
            <a:fillRect/>
          </a:stretch>
        </p:blipFill>
        <p:spPr>
          <a:xfrm>
            <a:off x="890595" y="2110788"/>
            <a:ext cx="6473326" cy="408538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82bd094524_0_164"/>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540" name="Google Shape;540;g282bd094524_0_164"/>
          <p:cNvSpPr txBox="1"/>
          <p:nvPr>
            <p:ph idx="2" type="body"/>
          </p:nvPr>
        </p:nvSpPr>
        <p:spPr>
          <a:xfrm>
            <a:off x="954100" y="955075"/>
            <a:ext cx="10573200" cy="4752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點選左上角Object Mode，切換成Pose Mode，並選取人物背後最大的那根骨頭。</a:t>
            </a:r>
            <a:endParaRPr sz="2400"/>
          </a:p>
        </p:txBody>
      </p:sp>
      <p:sp>
        <p:nvSpPr>
          <p:cNvPr id="541" name="Google Shape;541;g282bd094524_0_164"/>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542" name="Google Shape;542;g282bd094524_0_164"/>
          <p:cNvPicPr preferRelativeResize="0"/>
          <p:nvPr/>
        </p:nvPicPr>
        <p:blipFill>
          <a:blip r:embed="rId3">
            <a:alphaModFix/>
          </a:blip>
          <a:stretch>
            <a:fillRect/>
          </a:stretch>
        </p:blipFill>
        <p:spPr>
          <a:xfrm>
            <a:off x="954100" y="3113075"/>
            <a:ext cx="3486150" cy="1600200"/>
          </a:xfrm>
          <a:prstGeom prst="rect">
            <a:avLst/>
          </a:prstGeom>
          <a:noFill/>
          <a:ln>
            <a:noFill/>
          </a:ln>
        </p:spPr>
      </p:pic>
      <p:pic>
        <p:nvPicPr>
          <p:cNvPr id="543" name="Google Shape;543;g282bd094524_0_164"/>
          <p:cNvPicPr preferRelativeResize="0"/>
          <p:nvPr/>
        </p:nvPicPr>
        <p:blipFill>
          <a:blip r:embed="rId4">
            <a:alphaModFix/>
          </a:blip>
          <a:stretch>
            <a:fillRect/>
          </a:stretch>
        </p:blipFill>
        <p:spPr>
          <a:xfrm>
            <a:off x="4848150" y="1979883"/>
            <a:ext cx="6679149" cy="41053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82bd094524_0_174"/>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549" name="Google Shape;549;g282bd094524_0_174"/>
          <p:cNvSpPr txBox="1"/>
          <p:nvPr>
            <p:ph idx="2" type="body"/>
          </p:nvPr>
        </p:nvSpPr>
        <p:spPr>
          <a:xfrm>
            <a:off x="954100" y="955075"/>
            <a:ext cx="10573200" cy="4752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按下r，可以看到移動滑鼠時人物會跟著旋轉，按下y輸入90再按enter即可將人物轉成站著的樣子。</a:t>
            </a:r>
            <a:endParaRPr sz="2400"/>
          </a:p>
          <a:p>
            <a:pPr indent="0" lvl="0" marL="0" marR="0" rtl="0" algn="l">
              <a:lnSpc>
                <a:spcPct val="115000"/>
              </a:lnSpc>
              <a:spcBef>
                <a:spcPts val="0"/>
              </a:spcBef>
              <a:spcAft>
                <a:spcPts val="0"/>
              </a:spcAft>
              <a:buNone/>
            </a:pPr>
            <a:r>
              <a:rPr lang="zh-TW" sz="2400"/>
              <a:t>輸入時左上角會顯示資訊可以確認有沒有按錯</a:t>
            </a:r>
            <a:endParaRPr sz="2400"/>
          </a:p>
        </p:txBody>
      </p:sp>
      <p:sp>
        <p:nvSpPr>
          <p:cNvPr id="550" name="Google Shape;550;g282bd094524_0_174"/>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551" name="Google Shape;551;g282bd094524_0_174"/>
          <p:cNvPicPr preferRelativeResize="0"/>
          <p:nvPr/>
        </p:nvPicPr>
        <p:blipFill>
          <a:blip r:embed="rId3">
            <a:alphaModFix/>
          </a:blip>
          <a:stretch>
            <a:fillRect/>
          </a:stretch>
        </p:blipFill>
        <p:spPr>
          <a:xfrm>
            <a:off x="7401851" y="1416350"/>
            <a:ext cx="3926650" cy="5025925"/>
          </a:xfrm>
          <a:prstGeom prst="rect">
            <a:avLst/>
          </a:prstGeom>
          <a:noFill/>
          <a:ln>
            <a:noFill/>
          </a:ln>
        </p:spPr>
      </p:pic>
      <p:pic>
        <p:nvPicPr>
          <p:cNvPr id="552" name="Google Shape;552;g282bd094524_0_174"/>
          <p:cNvPicPr preferRelativeResize="0"/>
          <p:nvPr/>
        </p:nvPicPr>
        <p:blipFill>
          <a:blip r:embed="rId4">
            <a:alphaModFix/>
          </a:blip>
          <a:stretch>
            <a:fillRect/>
          </a:stretch>
        </p:blipFill>
        <p:spPr>
          <a:xfrm>
            <a:off x="1086600" y="2395335"/>
            <a:ext cx="4507500" cy="1869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82bd094524_0_184"/>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558" name="Google Shape;558;g282bd094524_0_184"/>
          <p:cNvSpPr txBox="1"/>
          <p:nvPr>
            <p:ph idx="2" type="body"/>
          </p:nvPr>
        </p:nvSpPr>
        <p:spPr>
          <a:xfrm>
            <a:off x="954100" y="955075"/>
            <a:ext cx="10573200" cy="888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稍微旋轉一下會發現人物的腰是插在地面上的，這樣放到Unity的時候也不是不能用，但是放到Unity使用時調位置我覺得有點麻煩。</a:t>
            </a:r>
            <a:endParaRPr sz="2400"/>
          </a:p>
        </p:txBody>
      </p:sp>
      <p:sp>
        <p:nvSpPr>
          <p:cNvPr id="559" name="Google Shape;559;g282bd094524_0_184"/>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560" name="Google Shape;560;g282bd094524_0_184"/>
          <p:cNvPicPr preferRelativeResize="0"/>
          <p:nvPr/>
        </p:nvPicPr>
        <p:blipFill rotWithShape="1">
          <a:blip r:embed="rId3">
            <a:alphaModFix/>
          </a:blip>
          <a:srcRect b="0" l="12913" r="13165" t="0"/>
          <a:stretch/>
        </p:blipFill>
        <p:spPr>
          <a:xfrm>
            <a:off x="7050350" y="2042650"/>
            <a:ext cx="2341275" cy="4755651"/>
          </a:xfrm>
          <a:prstGeom prst="rect">
            <a:avLst/>
          </a:prstGeom>
          <a:noFill/>
          <a:ln>
            <a:noFill/>
          </a:ln>
        </p:spPr>
      </p:pic>
      <p:pic>
        <p:nvPicPr>
          <p:cNvPr id="561" name="Google Shape;561;g282bd094524_0_184"/>
          <p:cNvPicPr preferRelativeResize="0"/>
          <p:nvPr/>
        </p:nvPicPr>
        <p:blipFill rotWithShape="1">
          <a:blip r:embed="rId4">
            <a:alphaModFix/>
          </a:blip>
          <a:srcRect b="0" l="11074" r="7312" t="0"/>
          <a:stretch/>
        </p:blipFill>
        <p:spPr>
          <a:xfrm>
            <a:off x="9511000" y="2042650"/>
            <a:ext cx="2440751" cy="4755651"/>
          </a:xfrm>
          <a:prstGeom prst="rect">
            <a:avLst/>
          </a:prstGeom>
          <a:noFill/>
          <a:ln>
            <a:noFill/>
          </a:ln>
        </p:spPr>
      </p:pic>
      <p:sp>
        <p:nvSpPr>
          <p:cNvPr id="562" name="Google Shape;562;g282bd094524_0_184"/>
          <p:cNvSpPr txBox="1"/>
          <p:nvPr/>
        </p:nvSpPr>
        <p:spPr>
          <a:xfrm>
            <a:off x="954100" y="1877400"/>
            <a:ext cx="59769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2400">
                <a:solidFill>
                  <a:schemeClr val="dk1"/>
                </a:solidFill>
                <a:latin typeface="Microsoft JhengHei"/>
                <a:ea typeface="Microsoft JhengHei"/>
                <a:cs typeface="Microsoft JhengHei"/>
                <a:sym typeface="Microsoft JhengHei"/>
              </a:rPr>
              <a:t>一樣點選那根最大的骨頭，按下g即可移動人物，我們要在Z軸方向移動所以再按下z，移動滑鼠到</a:t>
            </a:r>
            <a:r>
              <a:rPr lang="zh-TW" sz="2400">
                <a:solidFill>
                  <a:schemeClr val="dk1"/>
                </a:solidFill>
                <a:latin typeface="Microsoft JhengHei"/>
                <a:ea typeface="Microsoft JhengHei"/>
                <a:cs typeface="Microsoft JhengHei"/>
                <a:sym typeface="Microsoft JhengHei"/>
              </a:rPr>
              <a:t>人物</a:t>
            </a:r>
            <a:r>
              <a:rPr lang="zh-TW" sz="2400">
                <a:solidFill>
                  <a:schemeClr val="dk1"/>
                </a:solidFill>
                <a:latin typeface="Microsoft JhengHei"/>
                <a:ea typeface="Microsoft JhengHei"/>
                <a:cs typeface="Microsoft JhengHei"/>
                <a:sym typeface="Microsoft JhengHei"/>
              </a:rPr>
              <a:t>看起來是站在地面上就可以按下enter了。</a:t>
            </a:r>
            <a:endParaRPr sz="240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282bd094524_0_19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568" name="Google Shape;568;g282bd094524_0_196"/>
          <p:cNvSpPr txBox="1"/>
          <p:nvPr>
            <p:ph idx="2" type="body"/>
          </p:nvPr>
        </p:nvSpPr>
        <p:spPr>
          <a:xfrm>
            <a:off x="954100" y="955075"/>
            <a:ext cx="10573200" cy="888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接下來有個很重要的就是插入Keyframe，如果你調整好之後沒有插入Keyframe的話，人物還是會變成趴在地上，可以拖動下方的時間軸試試看。</a:t>
            </a:r>
            <a:endParaRPr sz="2400"/>
          </a:p>
        </p:txBody>
      </p:sp>
      <p:sp>
        <p:nvSpPr>
          <p:cNvPr id="569" name="Google Shape;569;g282bd094524_0_19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570" name="Google Shape;570;g282bd094524_0_196"/>
          <p:cNvPicPr preferRelativeResize="0"/>
          <p:nvPr/>
        </p:nvPicPr>
        <p:blipFill rotWithShape="1">
          <a:blip r:embed="rId3">
            <a:alphaModFix/>
          </a:blip>
          <a:srcRect b="15858" l="17584" r="10556" t="13564"/>
          <a:stretch/>
        </p:blipFill>
        <p:spPr>
          <a:xfrm>
            <a:off x="4782300" y="3428550"/>
            <a:ext cx="3817599" cy="3402625"/>
          </a:xfrm>
          <a:prstGeom prst="rect">
            <a:avLst/>
          </a:prstGeom>
          <a:noFill/>
          <a:ln>
            <a:noFill/>
          </a:ln>
        </p:spPr>
      </p:pic>
      <p:pic>
        <p:nvPicPr>
          <p:cNvPr id="571" name="Google Shape;571;g282bd094524_0_196"/>
          <p:cNvPicPr preferRelativeResize="0"/>
          <p:nvPr/>
        </p:nvPicPr>
        <p:blipFill>
          <a:blip r:embed="rId4">
            <a:alphaModFix/>
          </a:blip>
          <a:stretch>
            <a:fillRect/>
          </a:stretch>
        </p:blipFill>
        <p:spPr>
          <a:xfrm>
            <a:off x="144700" y="1895874"/>
            <a:ext cx="12192000" cy="1434353"/>
          </a:xfrm>
          <a:prstGeom prst="rect">
            <a:avLst/>
          </a:prstGeom>
          <a:noFill/>
          <a:ln>
            <a:noFill/>
          </a:ln>
        </p:spPr>
      </p:pic>
      <p:sp>
        <p:nvSpPr>
          <p:cNvPr id="572" name="Google Shape;572;g282bd094524_0_196"/>
          <p:cNvSpPr txBox="1"/>
          <p:nvPr>
            <p:ph idx="2" type="body"/>
          </p:nvPr>
        </p:nvSpPr>
        <p:spPr>
          <a:xfrm>
            <a:off x="1038875" y="3382425"/>
            <a:ext cx="3922200" cy="888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按右鍵插入Keyframe，選擇Location&amp;</a:t>
            </a:r>
            <a:r>
              <a:rPr lang="zh-TW" sz="2400"/>
              <a:t>Rotation</a:t>
            </a:r>
            <a:endParaRPr sz="2400"/>
          </a:p>
        </p:txBody>
      </p:sp>
      <p:pic>
        <p:nvPicPr>
          <p:cNvPr id="573" name="Google Shape;573;g282bd094524_0_196"/>
          <p:cNvPicPr preferRelativeResize="0"/>
          <p:nvPr/>
        </p:nvPicPr>
        <p:blipFill>
          <a:blip r:embed="rId5">
            <a:alphaModFix/>
          </a:blip>
          <a:stretch>
            <a:fillRect/>
          </a:stretch>
        </p:blipFill>
        <p:spPr>
          <a:xfrm>
            <a:off x="8196900" y="3428550"/>
            <a:ext cx="3835922" cy="16203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56" name="Google Shape;156;p3"/>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157" name="Google Shape;157;p3"/>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158" name="Google Shape;158;p3">
            <a:hlinkClick r:id="rId3"/>
          </p:cNvPr>
          <p:cNvPicPr preferRelativeResize="0"/>
          <p:nvPr/>
        </p:nvPicPr>
        <p:blipFill>
          <a:blip r:embed="rId4">
            <a:alphaModFix/>
          </a:blip>
          <a:stretch>
            <a:fillRect/>
          </a:stretch>
        </p:blipFill>
        <p:spPr>
          <a:xfrm>
            <a:off x="636263" y="1066800"/>
            <a:ext cx="10738450" cy="50200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82bd094524_0_20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579" name="Google Shape;579;g282bd094524_0_209"/>
          <p:cNvSpPr txBox="1"/>
          <p:nvPr>
            <p:ph idx="2" type="body"/>
          </p:nvPr>
        </p:nvSpPr>
        <p:spPr>
          <a:xfrm>
            <a:off x="954100" y="955075"/>
            <a:ext cx="10573200" cy="1306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此時拖動時間軸會發現，人物還是會漸漸倒下去，因為剛剛只設定了開頭的Keyframe，結尾的Keyframe是原本倒著的狀態，因此動作會漸漸往結尾的狀態走。只要把剛剛設定好的Keyframe複製到結尾處即可解決。</a:t>
            </a:r>
            <a:endParaRPr sz="2400"/>
          </a:p>
        </p:txBody>
      </p:sp>
      <p:sp>
        <p:nvSpPr>
          <p:cNvPr id="580" name="Google Shape;580;g282bd094524_0_20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581" name="Google Shape;581;g282bd094524_0_209"/>
          <p:cNvPicPr preferRelativeResize="0"/>
          <p:nvPr/>
        </p:nvPicPr>
        <p:blipFill rotWithShape="1">
          <a:blip r:embed="rId3">
            <a:alphaModFix/>
          </a:blip>
          <a:srcRect b="0" l="2856" r="10322" t="0"/>
          <a:stretch/>
        </p:blipFill>
        <p:spPr>
          <a:xfrm>
            <a:off x="397925" y="2354038"/>
            <a:ext cx="5956000" cy="3760874"/>
          </a:xfrm>
          <a:prstGeom prst="rect">
            <a:avLst/>
          </a:prstGeom>
          <a:noFill/>
          <a:ln>
            <a:noFill/>
          </a:ln>
        </p:spPr>
      </p:pic>
      <p:pic>
        <p:nvPicPr>
          <p:cNvPr id="582" name="Google Shape;582;g282bd094524_0_209"/>
          <p:cNvPicPr preferRelativeResize="0"/>
          <p:nvPr/>
        </p:nvPicPr>
        <p:blipFill>
          <a:blip r:embed="rId4">
            <a:alphaModFix/>
          </a:blip>
          <a:stretch>
            <a:fillRect/>
          </a:stretch>
        </p:blipFill>
        <p:spPr>
          <a:xfrm>
            <a:off x="6444950" y="2354050"/>
            <a:ext cx="5551597" cy="37608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82bd094524_0_222"/>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588" name="Google Shape;588;g282bd094524_0_222"/>
          <p:cNvSpPr txBox="1"/>
          <p:nvPr>
            <p:ph idx="2" type="body"/>
          </p:nvPr>
        </p:nvSpPr>
        <p:spPr>
          <a:xfrm>
            <a:off x="954100" y="955075"/>
            <a:ext cx="10573200" cy="2295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到這裡其實就看起來差不多了，但實際上播放動畫會發現人物動作有抖動的情形，這是因為VIBE是對影片中的每一幀做動作捕捉，每一幀所捕捉到的動作可能有些誤差而造成抖動。</a:t>
            </a:r>
            <a:endParaRPr sz="2400"/>
          </a:p>
          <a:p>
            <a:pPr indent="0" lvl="0" marL="0" marR="0" rtl="0" algn="l">
              <a:lnSpc>
                <a:spcPct val="115000"/>
              </a:lnSpc>
              <a:spcBef>
                <a:spcPts val="0"/>
              </a:spcBef>
              <a:spcAft>
                <a:spcPts val="0"/>
              </a:spcAft>
              <a:buNone/>
            </a:pPr>
            <a:r>
              <a:t/>
            </a:r>
            <a:endParaRPr sz="2400"/>
          </a:p>
          <a:p>
            <a:pPr indent="0" lvl="0" marL="0" marR="0" rtl="0" algn="l">
              <a:lnSpc>
                <a:spcPct val="115000"/>
              </a:lnSpc>
              <a:spcBef>
                <a:spcPts val="0"/>
              </a:spcBef>
              <a:spcAft>
                <a:spcPts val="0"/>
              </a:spcAft>
              <a:buNone/>
            </a:pPr>
            <a:r>
              <a:rPr lang="zh-TW" sz="2400"/>
              <a:t>從左下角拖動出一個新的視窗，並切換到Graph Editor。</a:t>
            </a:r>
            <a:endParaRPr sz="2400"/>
          </a:p>
        </p:txBody>
      </p:sp>
      <p:sp>
        <p:nvSpPr>
          <p:cNvPr id="589" name="Google Shape;589;g282bd094524_0_222"/>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590" name="Google Shape;590;g282bd094524_0_222"/>
          <p:cNvPicPr preferRelativeResize="0"/>
          <p:nvPr/>
        </p:nvPicPr>
        <p:blipFill>
          <a:blip r:embed="rId3">
            <a:alphaModFix/>
          </a:blip>
          <a:stretch>
            <a:fillRect/>
          </a:stretch>
        </p:blipFill>
        <p:spPr>
          <a:xfrm>
            <a:off x="152400" y="3209875"/>
            <a:ext cx="11887201" cy="281508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82bd094524_0_23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596" name="Google Shape;596;g282bd094524_0_231"/>
          <p:cNvSpPr txBox="1"/>
          <p:nvPr>
            <p:ph idx="2" type="body"/>
          </p:nvPr>
        </p:nvSpPr>
        <p:spPr>
          <a:xfrm>
            <a:off x="954100" y="955075"/>
            <a:ext cx="10573200" cy="2295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選取所有骨頭（按a），接著點選key，再點選Smooth，重新播放一次就可以看到動作變得平順許多（基本上這裡都靠感覺調整）</a:t>
            </a:r>
            <a:endParaRPr sz="2400"/>
          </a:p>
          <a:p>
            <a:pPr indent="0" lvl="0" marL="0" marR="0" rtl="0" algn="l">
              <a:lnSpc>
                <a:spcPct val="115000"/>
              </a:lnSpc>
              <a:spcBef>
                <a:spcPts val="0"/>
              </a:spcBef>
              <a:spcAft>
                <a:spcPts val="0"/>
              </a:spcAft>
              <a:buNone/>
            </a:pPr>
            <a:r>
              <a:rPr lang="zh-TW" sz="2400"/>
              <a:t>接著選擇Clean Keyframes把過多的Keyframes清理一下。</a:t>
            </a:r>
            <a:endParaRPr sz="2400"/>
          </a:p>
        </p:txBody>
      </p:sp>
      <p:sp>
        <p:nvSpPr>
          <p:cNvPr id="597" name="Google Shape;597;g282bd094524_0_23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598" name="Google Shape;598;g282bd094524_0_231"/>
          <p:cNvPicPr preferRelativeResize="0"/>
          <p:nvPr/>
        </p:nvPicPr>
        <p:blipFill>
          <a:blip r:embed="rId3">
            <a:alphaModFix/>
          </a:blip>
          <a:stretch>
            <a:fillRect/>
          </a:stretch>
        </p:blipFill>
        <p:spPr>
          <a:xfrm>
            <a:off x="529625" y="2365150"/>
            <a:ext cx="3889850" cy="4201025"/>
          </a:xfrm>
          <a:prstGeom prst="rect">
            <a:avLst/>
          </a:prstGeom>
          <a:noFill/>
          <a:ln>
            <a:noFill/>
          </a:ln>
        </p:spPr>
      </p:pic>
      <p:pic>
        <p:nvPicPr>
          <p:cNvPr id="599" name="Google Shape;599;g282bd094524_0_231"/>
          <p:cNvPicPr preferRelativeResize="0"/>
          <p:nvPr/>
        </p:nvPicPr>
        <p:blipFill>
          <a:blip r:embed="rId4">
            <a:alphaModFix/>
          </a:blip>
          <a:stretch>
            <a:fillRect/>
          </a:stretch>
        </p:blipFill>
        <p:spPr>
          <a:xfrm>
            <a:off x="4567900" y="2365150"/>
            <a:ext cx="4420616" cy="4201025"/>
          </a:xfrm>
          <a:prstGeom prst="rect">
            <a:avLst/>
          </a:prstGeom>
          <a:noFill/>
          <a:ln>
            <a:noFill/>
          </a:ln>
        </p:spPr>
      </p:pic>
      <p:pic>
        <p:nvPicPr>
          <p:cNvPr id="600" name="Google Shape;600;g282bd094524_0_231"/>
          <p:cNvPicPr preferRelativeResize="0"/>
          <p:nvPr/>
        </p:nvPicPr>
        <p:blipFill>
          <a:blip r:embed="rId5">
            <a:alphaModFix/>
          </a:blip>
          <a:stretch>
            <a:fillRect/>
          </a:stretch>
        </p:blipFill>
        <p:spPr>
          <a:xfrm>
            <a:off x="9136941" y="2365150"/>
            <a:ext cx="2849009" cy="1109515"/>
          </a:xfrm>
          <a:prstGeom prst="rect">
            <a:avLst/>
          </a:prstGeom>
          <a:noFill/>
          <a:ln>
            <a:noFill/>
          </a:ln>
        </p:spPr>
      </p:pic>
      <p:sp>
        <p:nvSpPr>
          <p:cNvPr id="601" name="Google Shape;601;g282bd094524_0_231"/>
          <p:cNvSpPr/>
          <p:nvPr/>
        </p:nvSpPr>
        <p:spPr>
          <a:xfrm>
            <a:off x="2557600" y="5607300"/>
            <a:ext cx="1651800" cy="510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282bd094524_0_231"/>
          <p:cNvSpPr txBox="1"/>
          <p:nvPr/>
        </p:nvSpPr>
        <p:spPr>
          <a:xfrm>
            <a:off x="2557600" y="5163000"/>
            <a:ext cx="19233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這兩個都可以</a:t>
            </a:r>
            <a:endParaRPr b="1" sz="2000">
              <a:solidFill>
                <a:srgbClr val="FF0000"/>
              </a:solidFill>
              <a:latin typeface="Microsoft JhengHei"/>
              <a:ea typeface="Microsoft JhengHei"/>
              <a:cs typeface="Microsoft JhengHei"/>
              <a:sym typeface="Microsoft JhengHe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82bd094524_0_24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608" name="Google Shape;608;g282bd094524_0_241"/>
          <p:cNvSpPr txBox="1"/>
          <p:nvPr>
            <p:ph idx="2" type="body"/>
          </p:nvPr>
        </p:nvSpPr>
        <p:spPr>
          <a:xfrm>
            <a:off x="954100" y="955075"/>
            <a:ext cx="10573200" cy="2295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調整完之後按下Dope Sheet，切換到Action Editor並按下Push Down。</a:t>
            </a:r>
            <a:endParaRPr sz="2400"/>
          </a:p>
          <a:p>
            <a:pPr indent="0" lvl="0" marL="0" marR="0" rtl="0" algn="l">
              <a:lnSpc>
                <a:spcPct val="115000"/>
              </a:lnSpc>
              <a:spcBef>
                <a:spcPts val="0"/>
              </a:spcBef>
              <a:spcAft>
                <a:spcPts val="0"/>
              </a:spcAft>
              <a:buNone/>
            </a:pPr>
            <a:r>
              <a:rPr lang="zh-TW" sz="2400"/>
              <a:t>再切換至Nonlinear Animation，便可看到橘橘那條就是製作好的動作檔。</a:t>
            </a:r>
            <a:endParaRPr sz="2400"/>
          </a:p>
        </p:txBody>
      </p:sp>
      <p:sp>
        <p:nvSpPr>
          <p:cNvPr id="609" name="Google Shape;609;g282bd094524_0_24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610" name="Google Shape;610;g282bd094524_0_241"/>
          <p:cNvPicPr preferRelativeResize="0"/>
          <p:nvPr/>
        </p:nvPicPr>
        <p:blipFill rotWithShape="1">
          <a:blip r:embed="rId3">
            <a:alphaModFix/>
          </a:blip>
          <a:srcRect b="34271" l="0" r="0" t="0"/>
          <a:stretch/>
        </p:blipFill>
        <p:spPr>
          <a:xfrm>
            <a:off x="543700" y="2255950"/>
            <a:ext cx="4648200" cy="1690375"/>
          </a:xfrm>
          <a:prstGeom prst="rect">
            <a:avLst/>
          </a:prstGeom>
          <a:noFill/>
          <a:ln>
            <a:noFill/>
          </a:ln>
        </p:spPr>
      </p:pic>
      <p:pic>
        <p:nvPicPr>
          <p:cNvPr id="611" name="Google Shape;611;g282bd094524_0_241"/>
          <p:cNvPicPr preferRelativeResize="0"/>
          <p:nvPr/>
        </p:nvPicPr>
        <p:blipFill>
          <a:blip r:embed="rId4">
            <a:alphaModFix/>
          </a:blip>
          <a:stretch>
            <a:fillRect/>
          </a:stretch>
        </p:blipFill>
        <p:spPr>
          <a:xfrm>
            <a:off x="5337675" y="2255950"/>
            <a:ext cx="6105525" cy="1981200"/>
          </a:xfrm>
          <a:prstGeom prst="rect">
            <a:avLst/>
          </a:prstGeom>
          <a:noFill/>
          <a:ln>
            <a:noFill/>
          </a:ln>
        </p:spPr>
      </p:pic>
      <p:sp>
        <p:nvSpPr>
          <p:cNvPr id="612" name="Google Shape;612;g282bd094524_0_241"/>
          <p:cNvSpPr/>
          <p:nvPr/>
        </p:nvSpPr>
        <p:spPr>
          <a:xfrm>
            <a:off x="9537525" y="2361175"/>
            <a:ext cx="988200" cy="37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 name="Google Shape;613;g282bd094524_0_241"/>
          <p:cNvPicPr preferRelativeResize="0"/>
          <p:nvPr/>
        </p:nvPicPr>
        <p:blipFill>
          <a:blip r:embed="rId5">
            <a:alphaModFix/>
          </a:blip>
          <a:stretch>
            <a:fillRect/>
          </a:stretch>
        </p:blipFill>
        <p:spPr>
          <a:xfrm>
            <a:off x="915150" y="4489025"/>
            <a:ext cx="9281161" cy="165422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82bd094524_0_25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619" name="Google Shape;619;g282bd094524_0_257"/>
          <p:cNvSpPr txBox="1"/>
          <p:nvPr>
            <p:ph idx="2" type="body"/>
          </p:nvPr>
        </p:nvSpPr>
        <p:spPr>
          <a:xfrm>
            <a:off x="954100" y="955075"/>
            <a:ext cx="5266800" cy="2295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2400"/>
              <a:t>最後，只要再將它輸出成FBX檔就可以放到Unity中使用了。輸出設定我是都沒有改也沒什麼問題，大家可以自己研究看看。</a:t>
            </a:r>
            <a:endParaRPr sz="2400"/>
          </a:p>
        </p:txBody>
      </p:sp>
      <p:sp>
        <p:nvSpPr>
          <p:cNvPr id="620" name="Google Shape;620;g282bd094524_0_25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621" name="Google Shape;621;g282bd094524_0_257"/>
          <p:cNvPicPr preferRelativeResize="0"/>
          <p:nvPr/>
        </p:nvPicPr>
        <p:blipFill>
          <a:blip r:embed="rId3">
            <a:alphaModFix/>
          </a:blip>
          <a:stretch>
            <a:fillRect/>
          </a:stretch>
        </p:blipFill>
        <p:spPr>
          <a:xfrm>
            <a:off x="6434325" y="125588"/>
            <a:ext cx="4907275" cy="66068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7"/>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300"/>
              <a:buFont typeface="Microsoft JhengHei"/>
              <a:buNone/>
            </a:pPr>
            <a:r>
              <a:rPr lang="zh-TW"/>
              <a:t>匯入Unity</a:t>
            </a:r>
            <a:endParaRPr/>
          </a:p>
        </p:txBody>
      </p:sp>
      <p:sp>
        <p:nvSpPr>
          <p:cNvPr id="627" name="Google Shape;627;p37"/>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rPr lang="zh-TW"/>
              <a:t>章節04</a:t>
            </a:r>
            <a:endParaRPr/>
          </a:p>
        </p:txBody>
      </p:sp>
      <p:sp>
        <p:nvSpPr>
          <p:cNvPr id="628" name="Google Shape;628;p37"/>
          <p:cNvSpPr txBox="1"/>
          <p:nvPr>
            <p:ph idx="2" type="body"/>
          </p:nvPr>
        </p:nvSpPr>
        <p:spPr>
          <a:xfrm>
            <a:off x="966788" y="808035"/>
            <a:ext cx="3748087" cy="10302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5800"/>
              <a:buNone/>
            </a:pPr>
            <a:r>
              <a:rPr lang="zh-TW"/>
              <a:t>04</a:t>
            </a:r>
            <a:endParaRPr/>
          </a:p>
        </p:txBody>
      </p:sp>
      <p:sp>
        <p:nvSpPr>
          <p:cNvPr id="629" name="Google Shape;629;p37"/>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630" name="Google Shape;630;p37"/>
          <p:cNvSpPr txBox="1"/>
          <p:nvPr>
            <p:ph idx="3"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7910179600_0_43"/>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建立3D專案</a:t>
            </a:r>
            <a:endParaRPr/>
          </a:p>
        </p:txBody>
      </p:sp>
      <p:sp>
        <p:nvSpPr>
          <p:cNvPr id="636" name="Google Shape;636;g27910179600_0_4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637" name="Google Shape;637;g27910179600_0_43"/>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Clr>
                <a:schemeClr val="dk1"/>
              </a:buClr>
              <a:buSzPts val="2700"/>
              <a:buFont typeface="Arial"/>
              <a:buNone/>
            </a:pPr>
            <a:r>
              <a:t/>
            </a:r>
            <a:endParaRPr/>
          </a:p>
        </p:txBody>
      </p:sp>
      <p:sp>
        <p:nvSpPr>
          <p:cNvPr id="638" name="Google Shape;638;g27910179600_0_4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639" name="Google Shape;639;g27910179600_0_43"/>
          <p:cNvPicPr preferRelativeResize="0"/>
          <p:nvPr/>
        </p:nvPicPr>
        <p:blipFill>
          <a:blip r:embed="rId3">
            <a:alphaModFix/>
          </a:blip>
          <a:stretch>
            <a:fillRect/>
          </a:stretch>
        </p:blipFill>
        <p:spPr>
          <a:xfrm>
            <a:off x="1550025" y="1564975"/>
            <a:ext cx="8910950" cy="52068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289b0ad3724_4_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匯入場景</a:t>
            </a:r>
            <a:endParaRPr/>
          </a:p>
        </p:txBody>
      </p:sp>
      <p:sp>
        <p:nvSpPr>
          <p:cNvPr id="645" name="Google Shape;645;g289b0ad3724_4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646" name="Google Shape;646;g289b0ad3724_4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647" name="Google Shape;647;g289b0ad3724_4_0"/>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None/>
            </a:pPr>
            <a:r>
              <a:rPr lang="zh-TW"/>
              <a:t>場景檔案：</a:t>
            </a:r>
            <a:r>
              <a:rPr lang="zh-TW" u="sng">
                <a:solidFill>
                  <a:schemeClr val="hlink"/>
                </a:solidFill>
                <a:hlinkClick r:id="rId3"/>
              </a:rPr>
              <a:t>【ワールド】2階建ての開放感ある美術館</a:t>
            </a:r>
            <a:endParaRPr/>
          </a:p>
          <a:p>
            <a:pPr indent="0" lvl="0" marL="0" marR="0" rtl="0" algn="l">
              <a:lnSpc>
                <a:spcPct val="130000"/>
              </a:lnSpc>
              <a:spcBef>
                <a:spcPts val="1400"/>
              </a:spcBef>
              <a:spcAft>
                <a:spcPts val="0"/>
              </a:spcAft>
              <a:buNone/>
            </a:pPr>
            <a:r>
              <a:t/>
            </a:r>
            <a:endParaRPr/>
          </a:p>
        </p:txBody>
      </p:sp>
      <p:pic>
        <p:nvPicPr>
          <p:cNvPr id="648" name="Google Shape;648;g289b0ad3724_4_0"/>
          <p:cNvPicPr preferRelativeResize="0"/>
          <p:nvPr/>
        </p:nvPicPr>
        <p:blipFill>
          <a:blip r:embed="rId4">
            <a:alphaModFix/>
          </a:blip>
          <a:stretch>
            <a:fillRect/>
          </a:stretch>
        </p:blipFill>
        <p:spPr>
          <a:xfrm>
            <a:off x="1054550" y="2158450"/>
            <a:ext cx="7252375" cy="3963350"/>
          </a:xfrm>
          <a:prstGeom prst="rect">
            <a:avLst/>
          </a:prstGeom>
          <a:noFill/>
          <a:ln>
            <a:noFill/>
          </a:ln>
        </p:spPr>
      </p:pic>
      <p:sp>
        <p:nvSpPr>
          <p:cNvPr id="649" name="Google Shape;649;g289b0ad3724_4_0"/>
          <p:cNvSpPr txBox="1"/>
          <p:nvPr/>
        </p:nvSpPr>
        <p:spPr>
          <a:xfrm>
            <a:off x="8461250" y="2185425"/>
            <a:ext cx="3150900" cy="3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700"/>
              <a:t>若場景檔案打開沒東西或是無法打開的話，可能是解壓縮時需要切換語系成日文，因為壓縮檔內很多檔案名稱是日文。</a:t>
            </a:r>
            <a:endParaRPr sz="2700"/>
          </a:p>
          <a:p>
            <a:pPr indent="0" lvl="0" marL="0" rtl="0" algn="l">
              <a:spcBef>
                <a:spcPts val="0"/>
              </a:spcBef>
              <a:spcAft>
                <a:spcPts val="0"/>
              </a:spcAft>
              <a:buNone/>
            </a:pPr>
            <a:r>
              <a:rPr lang="zh-TW" sz="2700"/>
              <a:t>（次頁以bandizip示範）</a:t>
            </a:r>
            <a:endParaRPr sz="27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25e667b0b37_0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655" name="Google Shape;655;g25e667b0b37_0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656" name="Google Shape;656;g25e667b0b37_0_0"/>
          <p:cNvPicPr preferRelativeResize="0"/>
          <p:nvPr/>
        </p:nvPicPr>
        <p:blipFill>
          <a:blip r:embed="rId3">
            <a:alphaModFix/>
          </a:blip>
          <a:stretch>
            <a:fillRect/>
          </a:stretch>
        </p:blipFill>
        <p:spPr>
          <a:xfrm>
            <a:off x="152400" y="152400"/>
            <a:ext cx="9601200" cy="2886075"/>
          </a:xfrm>
          <a:prstGeom prst="rect">
            <a:avLst/>
          </a:prstGeom>
          <a:noFill/>
          <a:ln>
            <a:noFill/>
          </a:ln>
        </p:spPr>
      </p:pic>
      <p:pic>
        <p:nvPicPr>
          <p:cNvPr id="657" name="Google Shape;657;g25e667b0b37_0_0"/>
          <p:cNvPicPr preferRelativeResize="0"/>
          <p:nvPr/>
        </p:nvPicPr>
        <p:blipFill>
          <a:blip r:embed="rId4">
            <a:alphaModFix/>
          </a:blip>
          <a:stretch>
            <a:fillRect/>
          </a:stretch>
        </p:blipFill>
        <p:spPr>
          <a:xfrm>
            <a:off x="152400" y="3297550"/>
            <a:ext cx="8666591" cy="2681925"/>
          </a:xfrm>
          <a:prstGeom prst="rect">
            <a:avLst/>
          </a:prstGeom>
          <a:noFill/>
          <a:ln>
            <a:noFill/>
          </a:ln>
        </p:spPr>
      </p:pic>
      <p:sp>
        <p:nvSpPr>
          <p:cNvPr id="658" name="Google Shape;658;g25e667b0b37_0_0"/>
          <p:cNvSpPr/>
          <p:nvPr/>
        </p:nvSpPr>
        <p:spPr>
          <a:xfrm>
            <a:off x="7973575" y="691900"/>
            <a:ext cx="1082100" cy="1127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g25e667b0b37_0_0"/>
          <p:cNvSpPr/>
          <p:nvPr/>
        </p:nvSpPr>
        <p:spPr>
          <a:xfrm>
            <a:off x="7394450" y="5035300"/>
            <a:ext cx="1569600" cy="33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0" name="Google Shape;660;g25e667b0b37_0_0"/>
          <p:cNvSpPr/>
          <p:nvPr/>
        </p:nvSpPr>
        <p:spPr>
          <a:xfrm>
            <a:off x="2365250" y="2474975"/>
            <a:ext cx="3276600" cy="41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1" name="Google Shape;661;g25e667b0b37_0_0"/>
          <p:cNvSpPr/>
          <p:nvPr/>
        </p:nvSpPr>
        <p:spPr>
          <a:xfrm>
            <a:off x="152400" y="4867675"/>
            <a:ext cx="3980700" cy="502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845f9e0c56_0_1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匯入場景</a:t>
            </a:r>
            <a:endParaRPr/>
          </a:p>
        </p:txBody>
      </p:sp>
      <p:sp>
        <p:nvSpPr>
          <p:cNvPr id="667" name="Google Shape;667;g2845f9e0c56_0_1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668" name="Google Shape;668;g2845f9e0c56_0_1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669" name="Google Shape;669;g2845f9e0c56_0_10"/>
          <p:cNvPicPr preferRelativeResize="0"/>
          <p:nvPr/>
        </p:nvPicPr>
        <p:blipFill>
          <a:blip r:embed="rId3">
            <a:alphaModFix/>
          </a:blip>
          <a:stretch>
            <a:fillRect/>
          </a:stretch>
        </p:blipFill>
        <p:spPr>
          <a:xfrm>
            <a:off x="1230332" y="1399127"/>
            <a:ext cx="9731331" cy="5433725"/>
          </a:xfrm>
          <a:prstGeom prst="rect">
            <a:avLst/>
          </a:prstGeom>
          <a:noFill/>
          <a:ln>
            <a:noFill/>
          </a:ln>
        </p:spPr>
      </p:pic>
      <p:sp>
        <p:nvSpPr>
          <p:cNvPr id="670" name="Google Shape;670;g2845f9e0c56_0_10"/>
          <p:cNvSpPr/>
          <p:nvPr/>
        </p:nvSpPr>
        <p:spPr>
          <a:xfrm>
            <a:off x="3950225" y="5989200"/>
            <a:ext cx="838200" cy="868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71" name="Google Shape;671;g2845f9e0c56_0_10"/>
          <p:cNvCxnSpPr>
            <a:stCxn id="670" idx="0"/>
          </p:cNvCxnSpPr>
          <p:nvPr/>
        </p:nvCxnSpPr>
        <p:spPr>
          <a:xfrm flipH="1" rot="10800000">
            <a:off x="4369325" y="4547700"/>
            <a:ext cx="1440300" cy="1441500"/>
          </a:xfrm>
          <a:prstGeom prst="straightConnector1">
            <a:avLst/>
          </a:prstGeom>
          <a:noFill/>
          <a:ln cap="flat" cmpd="sng" w="38100">
            <a:solidFill>
              <a:srgbClr val="FF0000"/>
            </a:solidFill>
            <a:prstDash val="solid"/>
            <a:round/>
            <a:headEnd len="med" w="med" type="none"/>
            <a:tailEnd len="med" w="med" type="triangle"/>
          </a:ln>
        </p:spPr>
      </p:cxnSp>
      <p:sp>
        <p:nvSpPr>
          <p:cNvPr id="672" name="Google Shape;672;g2845f9e0c56_0_10"/>
          <p:cNvSpPr txBox="1"/>
          <p:nvPr/>
        </p:nvSpPr>
        <p:spPr>
          <a:xfrm>
            <a:off x="5960675" y="4547700"/>
            <a:ext cx="50676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因為怕筆電跑不動所以我有自己刪減過場景的prefab</a:t>
            </a:r>
            <a:endParaRPr b="1" sz="2000">
              <a:solidFill>
                <a:srgbClr val="FF0000"/>
              </a:solidFill>
              <a:latin typeface="Microsoft JhengHei"/>
              <a:ea typeface="Microsoft JhengHei"/>
              <a:cs typeface="Microsoft JhengHei"/>
              <a:sym typeface="Microsoft JhengHe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Motion capture</a:t>
            </a:r>
            <a:endParaRPr/>
          </a:p>
        </p:txBody>
      </p:sp>
      <p:sp>
        <p:nvSpPr>
          <p:cNvPr id="164" name="Google Shape;164;p4"/>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65" name="Google Shape;165;p4"/>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166" name="Google Shape;166;p4"/>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167" name="Google Shape;167;p4" title="五種軟體mocap比較">
            <a:hlinkClick r:id="rId3"/>
          </p:cNvPr>
          <p:cNvPicPr preferRelativeResize="0"/>
          <p:nvPr/>
        </p:nvPicPr>
        <p:blipFill>
          <a:blip r:embed="rId4">
            <a:alphaModFix/>
          </a:blip>
          <a:stretch>
            <a:fillRect/>
          </a:stretch>
        </p:blipFill>
        <p:spPr>
          <a:xfrm>
            <a:off x="1533545" y="1399104"/>
            <a:ext cx="9124905" cy="513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89b0ad3724_4_1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把畫作放到牆上</a:t>
            </a:r>
            <a:endParaRPr/>
          </a:p>
        </p:txBody>
      </p:sp>
      <p:sp>
        <p:nvSpPr>
          <p:cNvPr id="678" name="Google Shape;678;g289b0ad3724_4_1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679" name="Google Shape;679;g289b0ad3724_4_1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680" name="Google Shape;680;g289b0ad3724_4_10"/>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None/>
            </a:pPr>
            <a:r>
              <a:rPr lang="zh-TW"/>
              <a:t>把你的畫作圖片拉到Assets裡面</a:t>
            </a:r>
            <a:endParaRPr/>
          </a:p>
          <a:p>
            <a:pPr indent="0" lvl="0" marL="0" marR="0" rtl="0" algn="l">
              <a:lnSpc>
                <a:spcPct val="130000"/>
              </a:lnSpc>
              <a:spcBef>
                <a:spcPts val="1400"/>
              </a:spcBef>
              <a:spcAft>
                <a:spcPts val="0"/>
              </a:spcAft>
              <a:buNone/>
            </a:pPr>
            <a:r>
              <a:rPr lang="zh-TW"/>
              <a:t>接著可能會用到以下幾項：（這部分其實有很多做法）</a:t>
            </a:r>
            <a:endParaRPr/>
          </a:p>
          <a:p>
            <a:pPr indent="-400050" lvl="0" marL="457200" marR="0" rtl="0" algn="l">
              <a:lnSpc>
                <a:spcPct val="130000"/>
              </a:lnSpc>
              <a:spcBef>
                <a:spcPts val="1400"/>
              </a:spcBef>
              <a:spcAft>
                <a:spcPts val="0"/>
              </a:spcAft>
              <a:buSzPts val="2700"/>
              <a:buChar char="●"/>
            </a:pPr>
            <a:r>
              <a:rPr lang="zh-TW"/>
              <a:t>Quad</a:t>
            </a:r>
            <a:endParaRPr/>
          </a:p>
          <a:p>
            <a:pPr indent="-400050" lvl="0" marL="457200" marR="0" rtl="0" algn="l">
              <a:lnSpc>
                <a:spcPct val="130000"/>
              </a:lnSpc>
              <a:spcBef>
                <a:spcPts val="0"/>
              </a:spcBef>
              <a:spcAft>
                <a:spcPts val="0"/>
              </a:spcAft>
              <a:buSzPts val="2700"/>
              <a:buChar char="●"/>
            </a:pPr>
            <a:r>
              <a:rPr lang="zh-TW"/>
              <a:t>Cube</a:t>
            </a:r>
            <a:endParaRPr/>
          </a:p>
          <a:p>
            <a:pPr indent="-400050" lvl="0" marL="457200" marR="0" rtl="0" algn="l">
              <a:lnSpc>
                <a:spcPct val="130000"/>
              </a:lnSpc>
              <a:spcBef>
                <a:spcPts val="0"/>
              </a:spcBef>
              <a:spcAft>
                <a:spcPts val="0"/>
              </a:spcAft>
              <a:buSzPts val="2700"/>
              <a:buChar char="●"/>
            </a:pPr>
            <a:r>
              <a:rPr lang="zh-TW"/>
              <a:t>Material</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8bc097ceb0_65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686" name="Google Shape;686;g28bc097ceb0_65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687" name="Google Shape;687;g28bc097ceb0_65_0"/>
          <p:cNvPicPr preferRelativeResize="0"/>
          <p:nvPr/>
        </p:nvPicPr>
        <p:blipFill>
          <a:blip r:embed="rId3">
            <a:alphaModFix/>
          </a:blip>
          <a:stretch>
            <a:fillRect/>
          </a:stretch>
        </p:blipFill>
        <p:spPr>
          <a:xfrm>
            <a:off x="152400" y="152400"/>
            <a:ext cx="5676900" cy="3352800"/>
          </a:xfrm>
          <a:prstGeom prst="rect">
            <a:avLst/>
          </a:prstGeom>
          <a:noFill/>
          <a:ln>
            <a:noFill/>
          </a:ln>
        </p:spPr>
      </p:pic>
      <p:sp>
        <p:nvSpPr>
          <p:cNvPr id="688" name="Google Shape;688;g28bc097ceb0_65_0"/>
          <p:cNvSpPr/>
          <p:nvPr/>
        </p:nvSpPr>
        <p:spPr>
          <a:xfrm>
            <a:off x="3472900" y="1331975"/>
            <a:ext cx="1163100" cy="30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28bc097ceb0_65_0"/>
          <p:cNvSpPr/>
          <p:nvPr/>
        </p:nvSpPr>
        <p:spPr>
          <a:xfrm>
            <a:off x="3472900" y="67050"/>
            <a:ext cx="1163100" cy="30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g28bc097ceb0_65_0"/>
          <p:cNvPicPr preferRelativeResize="0"/>
          <p:nvPr/>
        </p:nvPicPr>
        <p:blipFill>
          <a:blip r:embed="rId4">
            <a:alphaModFix/>
          </a:blip>
          <a:stretch>
            <a:fillRect/>
          </a:stretch>
        </p:blipFill>
        <p:spPr>
          <a:xfrm>
            <a:off x="5996925" y="773650"/>
            <a:ext cx="6057900" cy="5310705"/>
          </a:xfrm>
          <a:prstGeom prst="rect">
            <a:avLst/>
          </a:prstGeom>
          <a:noFill/>
          <a:ln>
            <a:noFill/>
          </a:ln>
        </p:spPr>
      </p:pic>
      <p:sp>
        <p:nvSpPr>
          <p:cNvPr id="691" name="Google Shape;691;g28bc097ceb0_65_0"/>
          <p:cNvSpPr txBox="1"/>
          <p:nvPr/>
        </p:nvSpPr>
        <p:spPr>
          <a:xfrm>
            <a:off x="152400" y="3572325"/>
            <a:ext cx="37521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Hierarchy這邊右鍵新增物件</a:t>
            </a:r>
            <a:endParaRPr b="1" sz="2000">
              <a:solidFill>
                <a:srgbClr val="FF0000"/>
              </a:solidFill>
              <a:latin typeface="Microsoft JhengHei"/>
              <a:ea typeface="Microsoft JhengHei"/>
              <a:cs typeface="Microsoft JhengHei"/>
              <a:sym typeface="Microsoft JhengHei"/>
            </a:endParaRPr>
          </a:p>
        </p:txBody>
      </p:sp>
      <p:sp>
        <p:nvSpPr>
          <p:cNvPr id="692" name="Google Shape;692;g28bc097ceb0_65_0"/>
          <p:cNvSpPr txBox="1"/>
          <p:nvPr/>
        </p:nvSpPr>
        <p:spPr>
          <a:xfrm>
            <a:off x="6659875" y="284375"/>
            <a:ext cx="37521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Assets這邊右鍵新增Material</a:t>
            </a:r>
            <a:endParaRPr b="1" sz="2000">
              <a:solidFill>
                <a:srgbClr val="FF0000"/>
              </a:solidFill>
              <a:latin typeface="Microsoft JhengHei"/>
              <a:ea typeface="Microsoft JhengHei"/>
              <a:cs typeface="Microsoft JhengHei"/>
              <a:sym typeface="Microsoft JhengHei"/>
            </a:endParaRPr>
          </a:p>
        </p:txBody>
      </p:sp>
      <p:sp>
        <p:nvSpPr>
          <p:cNvPr id="693" name="Google Shape;693;g28bc097ceb0_65_0"/>
          <p:cNvSpPr/>
          <p:nvPr/>
        </p:nvSpPr>
        <p:spPr>
          <a:xfrm>
            <a:off x="9416500" y="4395200"/>
            <a:ext cx="1163100" cy="30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28bc097ceb0_65_14"/>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699" name="Google Shape;699;g28bc097ceb0_65_14"/>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700" name="Google Shape;700;g28bc097ceb0_65_14"/>
          <p:cNvPicPr preferRelativeResize="0"/>
          <p:nvPr/>
        </p:nvPicPr>
        <p:blipFill>
          <a:blip r:embed="rId3">
            <a:alphaModFix/>
          </a:blip>
          <a:stretch>
            <a:fillRect/>
          </a:stretch>
        </p:blipFill>
        <p:spPr>
          <a:xfrm>
            <a:off x="121900" y="121925"/>
            <a:ext cx="4855808" cy="3115050"/>
          </a:xfrm>
          <a:prstGeom prst="rect">
            <a:avLst/>
          </a:prstGeom>
          <a:noFill/>
          <a:ln>
            <a:noFill/>
          </a:ln>
        </p:spPr>
      </p:pic>
      <p:pic>
        <p:nvPicPr>
          <p:cNvPr id="701" name="Google Shape;701;g28bc097ceb0_65_14"/>
          <p:cNvPicPr preferRelativeResize="0"/>
          <p:nvPr/>
        </p:nvPicPr>
        <p:blipFill>
          <a:blip r:embed="rId4">
            <a:alphaModFix/>
          </a:blip>
          <a:stretch>
            <a:fillRect/>
          </a:stretch>
        </p:blipFill>
        <p:spPr>
          <a:xfrm>
            <a:off x="121900" y="3313175"/>
            <a:ext cx="4695842" cy="3522725"/>
          </a:xfrm>
          <a:prstGeom prst="rect">
            <a:avLst/>
          </a:prstGeom>
          <a:noFill/>
          <a:ln>
            <a:noFill/>
          </a:ln>
        </p:spPr>
      </p:pic>
      <p:sp>
        <p:nvSpPr>
          <p:cNvPr id="702" name="Google Shape;702;g28bc097ceb0_65_14"/>
          <p:cNvSpPr/>
          <p:nvPr/>
        </p:nvSpPr>
        <p:spPr>
          <a:xfrm>
            <a:off x="1634577" y="789816"/>
            <a:ext cx="2275800" cy="513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28bc097ceb0_65_14"/>
          <p:cNvSpPr/>
          <p:nvPr/>
        </p:nvSpPr>
        <p:spPr>
          <a:xfrm>
            <a:off x="444800" y="2798967"/>
            <a:ext cx="1653900" cy="343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28bc097ceb0_65_14"/>
          <p:cNvSpPr/>
          <p:nvPr/>
        </p:nvSpPr>
        <p:spPr>
          <a:xfrm>
            <a:off x="3697176" y="4547102"/>
            <a:ext cx="1182900" cy="123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28bc097ceb0_65_14"/>
          <p:cNvSpPr txBox="1"/>
          <p:nvPr/>
        </p:nvSpPr>
        <p:spPr>
          <a:xfrm>
            <a:off x="2244580" y="2705949"/>
            <a:ext cx="33288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將Shader改為Texture</a:t>
            </a:r>
            <a:endParaRPr b="1" sz="2000">
              <a:solidFill>
                <a:srgbClr val="FF0000"/>
              </a:solidFill>
              <a:latin typeface="Microsoft JhengHei"/>
              <a:ea typeface="Microsoft JhengHei"/>
              <a:cs typeface="Microsoft JhengHei"/>
              <a:sym typeface="Microsoft JhengHei"/>
            </a:endParaRPr>
          </a:p>
        </p:txBody>
      </p:sp>
      <p:sp>
        <p:nvSpPr>
          <p:cNvPr id="706" name="Google Shape;706;g28bc097ceb0_65_14"/>
          <p:cNvSpPr txBox="1"/>
          <p:nvPr/>
        </p:nvSpPr>
        <p:spPr>
          <a:xfrm>
            <a:off x="4880191" y="5398689"/>
            <a:ext cx="37182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點選Select</a:t>
            </a:r>
            <a:endParaRPr b="1" sz="2000">
              <a:solidFill>
                <a:srgbClr val="FF0000"/>
              </a:solidFill>
              <a:latin typeface="Microsoft JhengHei"/>
              <a:ea typeface="Microsoft JhengHei"/>
              <a:cs typeface="Microsoft JhengHei"/>
              <a:sym typeface="Microsoft JhengHei"/>
            </a:endParaRPr>
          </a:p>
          <a:p>
            <a:pPr indent="0" lvl="0" marL="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選擇畫作圖片</a:t>
            </a:r>
            <a:endParaRPr b="1" sz="2000">
              <a:solidFill>
                <a:srgbClr val="FF0000"/>
              </a:solidFill>
              <a:latin typeface="Microsoft JhengHei"/>
              <a:ea typeface="Microsoft JhengHei"/>
              <a:cs typeface="Microsoft JhengHei"/>
              <a:sym typeface="Microsoft JhengHei"/>
            </a:endParaRPr>
          </a:p>
        </p:txBody>
      </p:sp>
      <p:pic>
        <p:nvPicPr>
          <p:cNvPr id="707" name="Google Shape;707;g28bc097ceb0_65_14"/>
          <p:cNvPicPr preferRelativeResize="0"/>
          <p:nvPr/>
        </p:nvPicPr>
        <p:blipFill rotWithShape="1">
          <a:blip r:embed="rId5">
            <a:alphaModFix/>
          </a:blip>
          <a:srcRect b="0" l="0" r="0" t="20748"/>
          <a:stretch/>
        </p:blipFill>
        <p:spPr>
          <a:xfrm>
            <a:off x="6707500" y="149350"/>
            <a:ext cx="4434843" cy="6559300"/>
          </a:xfrm>
          <a:prstGeom prst="rect">
            <a:avLst/>
          </a:prstGeom>
          <a:noFill/>
          <a:ln>
            <a:noFill/>
          </a:ln>
        </p:spPr>
      </p:pic>
      <p:sp>
        <p:nvSpPr>
          <p:cNvPr id="708" name="Google Shape;708;g28bc097ceb0_65_14"/>
          <p:cNvSpPr/>
          <p:nvPr/>
        </p:nvSpPr>
        <p:spPr>
          <a:xfrm>
            <a:off x="9890476" y="5316115"/>
            <a:ext cx="1251900" cy="136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 name="Google Shape;709;g28bc097ceb0_65_14"/>
          <p:cNvCxnSpPr>
            <a:stCxn id="708" idx="0"/>
          </p:cNvCxnSpPr>
          <p:nvPr/>
        </p:nvCxnSpPr>
        <p:spPr>
          <a:xfrm rot="10800000">
            <a:off x="8888026" y="2032915"/>
            <a:ext cx="1628400" cy="3283200"/>
          </a:xfrm>
          <a:prstGeom prst="straightConnector1">
            <a:avLst/>
          </a:prstGeom>
          <a:noFill/>
          <a:ln cap="flat" cmpd="sng" w="38100">
            <a:solidFill>
              <a:srgbClr val="FF0000"/>
            </a:solidFill>
            <a:prstDash val="solid"/>
            <a:round/>
            <a:headEnd len="med" w="med" type="none"/>
            <a:tailEnd len="med" w="med" type="triangle"/>
          </a:ln>
        </p:spPr>
      </p:cxnSp>
      <p:sp>
        <p:nvSpPr>
          <p:cNvPr id="710" name="Google Shape;710;g28bc097ceb0_65_14"/>
          <p:cNvSpPr/>
          <p:nvPr/>
        </p:nvSpPr>
        <p:spPr>
          <a:xfrm>
            <a:off x="7614675" y="1628025"/>
            <a:ext cx="1349400" cy="343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282bd094524_0_27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匯入3D人物</a:t>
            </a:r>
            <a:endParaRPr/>
          </a:p>
        </p:txBody>
      </p:sp>
      <p:sp>
        <p:nvSpPr>
          <p:cNvPr id="716" name="Google Shape;716;g282bd094524_0_27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717" name="Google Shape;717;g282bd094524_0_270"/>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Clr>
                <a:schemeClr val="dk1"/>
              </a:buClr>
              <a:buSzPts val="2700"/>
              <a:buFont typeface="Arial"/>
              <a:buNone/>
            </a:pPr>
            <a:r>
              <a:rPr lang="zh-TW"/>
              <a:t>這邊使用絆愛示範。</a:t>
            </a:r>
            <a:endParaRPr/>
          </a:p>
          <a:p>
            <a:pPr indent="0" lvl="0" marL="0" marR="0" rtl="0" algn="l">
              <a:lnSpc>
                <a:spcPct val="130000"/>
              </a:lnSpc>
              <a:spcBef>
                <a:spcPts val="1400"/>
              </a:spcBef>
              <a:spcAft>
                <a:spcPts val="0"/>
              </a:spcAft>
              <a:buClr>
                <a:schemeClr val="dk1"/>
              </a:buClr>
              <a:buSzPts val="2700"/>
              <a:buFont typeface="Arial"/>
              <a:buNone/>
            </a:pPr>
            <a:r>
              <a:rPr lang="zh-TW"/>
              <a:t>下載檔案並解壓縮：</a:t>
            </a:r>
            <a:endParaRPr/>
          </a:p>
          <a:p>
            <a:pPr indent="-400050" lvl="0" marL="457200" marR="0" rtl="0" algn="l">
              <a:lnSpc>
                <a:spcPct val="130000"/>
              </a:lnSpc>
              <a:spcBef>
                <a:spcPts val="1400"/>
              </a:spcBef>
              <a:spcAft>
                <a:spcPts val="0"/>
              </a:spcAft>
              <a:buSzPts val="2700"/>
              <a:buChar char="●"/>
            </a:pPr>
            <a:r>
              <a:rPr lang="zh-TW" u="sng">
                <a:solidFill>
                  <a:schemeClr val="hlink"/>
                </a:solidFill>
                <a:hlinkClick r:id="rId3"/>
              </a:rPr>
              <a:t>絆愛モデル</a:t>
            </a:r>
            <a:endParaRPr/>
          </a:p>
          <a:p>
            <a:pPr indent="-400050" lvl="0" marL="457200" marR="0" rtl="0" algn="l">
              <a:lnSpc>
                <a:spcPct val="130000"/>
              </a:lnSpc>
              <a:spcBef>
                <a:spcPts val="0"/>
              </a:spcBef>
              <a:spcAft>
                <a:spcPts val="0"/>
              </a:spcAft>
              <a:buSzPts val="2700"/>
              <a:buChar char="●"/>
            </a:pPr>
            <a:r>
              <a:rPr lang="zh-TW" u="sng">
                <a:solidFill>
                  <a:schemeClr val="hlink"/>
                </a:solidFill>
                <a:hlinkClick r:id="rId4"/>
              </a:rPr>
              <a:t>MMD4Mecanim</a:t>
            </a:r>
            <a:endParaRPr/>
          </a:p>
        </p:txBody>
      </p:sp>
      <p:sp>
        <p:nvSpPr>
          <p:cNvPr id="718" name="Google Shape;718;g282bd094524_0_27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719" name="Google Shape;719;g282bd094524_0_270"/>
          <p:cNvPicPr preferRelativeResize="0"/>
          <p:nvPr/>
        </p:nvPicPr>
        <p:blipFill>
          <a:blip r:embed="rId5">
            <a:alphaModFix/>
          </a:blip>
          <a:stretch>
            <a:fillRect/>
          </a:stretch>
        </p:blipFill>
        <p:spPr>
          <a:xfrm>
            <a:off x="4442575" y="1139451"/>
            <a:ext cx="7336075" cy="5579275"/>
          </a:xfrm>
          <a:prstGeom prst="rect">
            <a:avLst/>
          </a:prstGeom>
          <a:noFill/>
          <a:ln>
            <a:noFill/>
          </a:ln>
        </p:spPr>
      </p:pic>
      <p:sp>
        <p:nvSpPr>
          <p:cNvPr id="720" name="Google Shape;720;g282bd094524_0_270"/>
          <p:cNvSpPr txBox="1"/>
          <p:nvPr/>
        </p:nvSpPr>
        <p:spPr>
          <a:xfrm>
            <a:off x="978400" y="4547625"/>
            <a:ext cx="3383400" cy="14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chemeClr val="dk1"/>
                </a:solidFill>
                <a:highlight>
                  <a:srgbClr val="F8F9FA"/>
                </a:highlight>
                <a:latin typeface="Microsoft JhengHei"/>
                <a:ea typeface="Microsoft JhengHei"/>
                <a:cs typeface="Microsoft JhengHei"/>
                <a:sym typeface="Microsoft JhengHei"/>
              </a:rPr>
              <a:t>※</a:t>
            </a:r>
            <a:r>
              <a:rPr lang="zh-TW" sz="2400">
                <a:latin typeface="Microsoft JhengHei"/>
                <a:ea typeface="Microsoft JhengHei"/>
                <a:cs typeface="Microsoft JhengHei"/>
                <a:sym typeface="Microsoft JhengHei"/>
              </a:rPr>
              <a:t>請使用與自己性別相同的3D人物</a:t>
            </a:r>
            <a:endParaRPr sz="2400">
              <a:latin typeface="Microsoft JhengHei"/>
              <a:ea typeface="Microsoft JhengHei"/>
              <a:cs typeface="Microsoft JhengHei"/>
              <a:sym typeface="Microsoft JhengHe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28bc097ceb0_24_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MMD模型下載網站</a:t>
            </a:r>
            <a:endParaRPr/>
          </a:p>
        </p:txBody>
      </p:sp>
      <p:sp>
        <p:nvSpPr>
          <p:cNvPr id="726" name="Google Shape;726;g28bc097ceb0_24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727" name="Google Shape;727;g28bc097ceb0_24_0"/>
          <p:cNvSpPr txBox="1"/>
          <p:nvPr>
            <p:ph idx="2" type="body"/>
          </p:nvPr>
        </p:nvSpPr>
        <p:spPr>
          <a:xfrm>
            <a:off x="954100" y="1618600"/>
            <a:ext cx="10102800" cy="4078800"/>
          </a:xfrm>
          <a:prstGeom prst="rect">
            <a:avLst/>
          </a:prstGeom>
          <a:noFill/>
          <a:ln>
            <a:noFill/>
          </a:ln>
        </p:spPr>
        <p:txBody>
          <a:bodyPr anchorCtr="0" anchor="t" bIns="45700" lIns="91425" spcFirstLastPara="1" rIns="91425" wrap="square" tIns="45700">
            <a:noAutofit/>
          </a:bodyPr>
          <a:lstStyle/>
          <a:p>
            <a:pPr indent="-400050" lvl="0" marL="457200" marR="0" rtl="0" algn="l">
              <a:lnSpc>
                <a:spcPct val="130000"/>
              </a:lnSpc>
              <a:spcBef>
                <a:spcPts val="1400"/>
              </a:spcBef>
              <a:spcAft>
                <a:spcPts val="0"/>
              </a:spcAft>
              <a:buSzPts val="2700"/>
              <a:buChar char="●"/>
            </a:pPr>
            <a:r>
              <a:rPr lang="zh-TW" u="sng">
                <a:solidFill>
                  <a:schemeClr val="hlink"/>
                </a:solidFill>
                <a:hlinkClick r:id="rId3"/>
              </a:rPr>
              <a:t>BowlRoll</a:t>
            </a:r>
            <a:endParaRPr/>
          </a:p>
          <a:p>
            <a:pPr indent="-400050" lvl="0" marL="457200" marR="0" rtl="0" algn="l">
              <a:lnSpc>
                <a:spcPct val="130000"/>
              </a:lnSpc>
              <a:spcBef>
                <a:spcPts val="0"/>
              </a:spcBef>
              <a:spcAft>
                <a:spcPts val="0"/>
              </a:spcAft>
              <a:buSzPts val="2700"/>
              <a:buChar char="●"/>
            </a:pPr>
            <a:r>
              <a:rPr lang="zh-TW" u="sng">
                <a:solidFill>
                  <a:schemeClr val="hlink"/>
                </a:solidFill>
                <a:hlinkClick r:id="rId4"/>
              </a:rPr>
              <a:t>ニコニ立体</a:t>
            </a:r>
            <a:endParaRPr/>
          </a:p>
          <a:p>
            <a:pPr indent="0" lvl="0" marL="0" marR="0" rtl="0" algn="l">
              <a:lnSpc>
                <a:spcPct val="130000"/>
              </a:lnSpc>
              <a:spcBef>
                <a:spcPts val="1400"/>
              </a:spcBef>
              <a:spcAft>
                <a:spcPts val="0"/>
              </a:spcAft>
              <a:buNone/>
            </a:pPr>
            <a:r>
              <a:t/>
            </a:r>
            <a:endParaRPr/>
          </a:p>
          <a:p>
            <a:pPr indent="0" lvl="0" marL="0" marR="0" rtl="0" algn="l">
              <a:lnSpc>
                <a:spcPct val="130000"/>
              </a:lnSpc>
              <a:spcBef>
                <a:spcPts val="1400"/>
              </a:spcBef>
              <a:spcAft>
                <a:spcPts val="0"/>
              </a:spcAft>
              <a:buNone/>
            </a:pPr>
            <a:r>
              <a:rPr lang="zh-TW"/>
              <a:t>別忘記下載Unity Package </a:t>
            </a:r>
            <a:r>
              <a:rPr lang="zh-TW" u="sng">
                <a:solidFill>
                  <a:schemeClr val="hlink"/>
                </a:solidFill>
                <a:hlinkClick r:id="rId5"/>
              </a:rPr>
              <a:t>MMD4Mecanim</a:t>
            </a:r>
            <a:endParaRPr/>
          </a:p>
        </p:txBody>
      </p:sp>
      <p:sp>
        <p:nvSpPr>
          <p:cNvPr id="728" name="Google Shape;728;g28bc097ceb0_24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729" name="Google Shape;729;g28bc097ceb0_24_0"/>
          <p:cNvSpPr txBox="1"/>
          <p:nvPr/>
        </p:nvSpPr>
        <p:spPr>
          <a:xfrm>
            <a:off x="978400" y="4547625"/>
            <a:ext cx="3383400" cy="14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chemeClr val="dk1"/>
                </a:solidFill>
                <a:highlight>
                  <a:srgbClr val="F8F9FA"/>
                </a:highlight>
                <a:latin typeface="Microsoft JhengHei"/>
                <a:ea typeface="Microsoft JhengHei"/>
                <a:cs typeface="Microsoft JhengHei"/>
                <a:sym typeface="Microsoft JhengHei"/>
              </a:rPr>
              <a:t>※</a:t>
            </a:r>
            <a:r>
              <a:rPr lang="zh-TW" sz="2400">
                <a:latin typeface="Microsoft JhengHei"/>
                <a:ea typeface="Microsoft JhengHei"/>
                <a:cs typeface="Microsoft JhengHei"/>
                <a:sym typeface="Microsoft JhengHei"/>
              </a:rPr>
              <a:t>請使用與自己性別相同的3D人物</a:t>
            </a:r>
            <a:endParaRPr sz="2400">
              <a:latin typeface="Microsoft JhengHei"/>
              <a:ea typeface="Microsoft JhengHei"/>
              <a:cs typeface="Microsoft JhengHei"/>
              <a:sym typeface="Microsoft JhengHe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2845f9e0c56_0_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735" name="Google Shape;735;g2845f9e0c56_0_1"/>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None/>
            </a:pPr>
            <a:r>
              <a:t/>
            </a:r>
            <a:endParaRPr/>
          </a:p>
        </p:txBody>
      </p:sp>
      <p:sp>
        <p:nvSpPr>
          <p:cNvPr id="736" name="Google Shape;736;g2845f9e0c56_0_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737" name="Google Shape;737;g2845f9e0c56_0_1"/>
          <p:cNvPicPr preferRelativeResize="0"/>
          <p:nvPr/>
        </p:nvPicPr>
        <p:blipFill>
          <a:blip r:embed="rId3">
            <a:alphaModFix/>
          </a:blip>
          <a:stretch>
            <a:fillRect/>
          </a:stretch>
        </p:blipFill>
        <p:spPr>
          <a:xfrm>
            <a:off x="223776" y="444000"/>
            <a:ext cx="5363649" cy="5631349"/>
          </a:xfrm>
          <a:prstGeom prst="rect">
            <a:avLst/>
          </a:prstGeom>
          <a:noFill/>
          <a:ln>
            <a:noFill/>
          </a:ln>
        </p:spPr>
      </p:pic>
      <p:pic>
        <p:nvPicPr>
          <p:cNvPr id="738" name="Google Shape;738;g2845f9e0c56_0_1"/>
          <p:cNvPicPr preferRelativeResize="0"/>
          <p:nvPr/>
        </p:nvPicPr>
        <p:blipFill>
          <a:blip r:embed="rId4">
            <a:alphaModFix/>
          </a:blip>
          <a:stretch>
            <a:fillRect/>
          </a:stretch>
        </p:blipFill>
        <p:spPr>
          <a:xfrm>
            <a:off x="5747113" y="602313"/>
            <a:ext cx="3324225" cy="5534025"/>
          </a:xfrm>
          <a:prstGeom prst="rect">
            <a:avLst/>
          </a:prstGeom>
          <a:noFill/>
          <a:ln>
            <a:noFill/>
          </a:ln>
        </p:spPr>
      </p:pic>
      <p:pic>
        <p:nvPicPr>
          <p:cNvPr id="739" name="Google Shape;739;g2845f9e0c56_0_1"/>
          <p:cNvPicPr preferRelativeResize="0"/>
          <p:nvPr/>
        </p:nvPicPr>
        <p:blipFill>
          <a:blip r:embed="rId5">
            <a:alphaModFix/>
          </a:blip>
          <a:stretch>
            <a:fillRect/>
          </a:stretch>
        </p:blipFill>
        <p:spPr>
          <a:xfrm>
            <a:off x="9422738" y="2970100"/>
            <a:ext cx="1680229" cy="1313796"/>
          </a:xfrm>
          <a:prstGeom prst="rect">
            <a:avLst/>
          </a:prstGeom>
          <a:noFill/>
          <a:ln>
            <a:noFill/>
          </a:ln>
        </p:spPr>
      </p:pic>
      <p:sp>
        <p:nvSpPr>
          <p:cNvPr id="740" name="Google Shape;740;g2845f9e0c56_0_1"/>
          <p:cNvSpPr/>
          <p:nvPr/>
        </p:nvSpPr>
        <p:spPr>
          <a:xfrm>
            <a:off x="8502850" y="5801038"/>
            <a:ext cx="537300" cy="312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2845f9e0c56_0_1"/>
          <p:cNvSpPr/>
          <p:nvPr/>
        </p:nvSpPr>
        <p:spPr>
          <a:xfrm>
            <a:off x="3594800" y="2871875"/>
            <a:ext cx="1916700" cy="417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2845f9e0c56_0_2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747" name="Google Shape;747;g2845f9e0c56_0_21"/>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None/>
            </a:pPr>
            <a:r>
              <a:t/>
            </a:r>
            <a:endParaRPr/>
          </a:p>
        </p:txBody>
      </p:sp>
      <p:sp>
        <p:nvSpPr>
          <p:cNvPr id="748" name="Google Shape;748;g2845f9e0c56_0_2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749" name="Google Shape;749;g2845f9e0c56_0_21"/>
          <p:cNvPicPr preferRelativeResize="0"/>
          <p:nvPr/>
        </p:nvPicPr>
        <p:blipFill>
          <a:blip r:embed="rId3">
            <a:alphaModFix/>
          </a:blip>
          <a:stretch>
            <a:fillRect/>
          </a:stretch>
        </p:blipFill>
        <p:spPr>
          <a:xfrm>
            <a:off x="385538" y="404113"/>
            <a:ext cx="7534275" cy="1990725"/>
          </a:xfrm>
          <a:prstGeom prst="rect">
            <a:avLst/>
          </a:prstGeom>
          <a:noFill/>
          <a:ln>
            <a:noFill/>
          </a:ln>
        </p:spPr>
      </p:pic>
      <p:sp>
        <p:nvSpPr>
          <p:cNvPr id="750" name="Google Shape;750;g2845f9e0c56_0_21"/>
          <p:cNvSpPr/>
          <p:nvPr/>
        </p:nvSpPr>
        <p:spPr>
          <a:xfrm>
            <a:off x="4908050" y="1061200"/>
            <a:ext cx="723000" cy="114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1" name="Google Shape;751;g2845f9e0c56_0_21"/>
          <p:cNvPicPr preferRelativeResize="0"/>
          <p:nvPr/>
        </p:nvPicPr>
        <p:blipFill>
          <a:blip r:embed="rId4">
            <a:alphaModFix/>
          </a:blip>
          <a:stretch>
            <a:fillRect/>
          </a:stretch>
        </p:blipFill>
        <p:spPr>
          <a:xfrm>
            <a:off x="385538" y="2477675"/>
            <a:ext cx="5781675" cy="4343400"/>
          </a:xfrm>
          <a:prstGeom prst="rect">
            <a:avLst/>
          </a:prstGeom>
          <a:noFill/>
          <a:ln>
            <a:noFill/>
          </a:ln>
        </p:spPr>
      </p:pic>
      <p:pic>
        <p:nvPicPr>
          <p:cNvPr id="752" name="Google Shape;752;g2845f9e0c56_0_21"/>
          <p:cNvPicPr preferRelativeResize="0"/>
          <p:nvPr/>
        </p:nvPicPr>
        <p:blipFill>
          <a:blip r:embed="rId5">
            <a:alphaModFix/>
          </a:blip>
          <a:stretch>
            <a:fillRect/>
          </a:stretch>
        </p:blipFill>
        <p:spPr>
          <a:xfrm>
            <a:off x="6195438" y="2477675"/>
            <a:ext cx="5743575" cy="2686050"/>
          </a:xfrm>
          <a:prstGeom prst="rect">
            <a:avLst/>
          </a:prstGeom>
          <a:noFill/>
          <a:ln>
            <a:noFill/>
          </a:ln>
        </p:spPr>
      </p:pic>
      <p:sp>
        <p:nvSpPr>
          <p:cNvPr id="753" name="Google Shape;753;g2845f9e0c56_0_21"/>
          <p:cNvSpPr/>
          <p:nvPr/>
        </p:nvSpPr>
        <p:spPr>
          <a:xfrm>
            <a:off x="5544625" y="6550100"/>
            <a:ext cx="723000" cy="234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2845f9e0c56_0_21"/>
          <p:cNvSpPr/>
          <p:nvPr/>
        </p:nvSpPr>
        <p:spPr>
          <a:xfrm>
            <a:off x="519275" y="5521925"/>
            <a:ext cx="289800" cy="114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2845f9e0c56_0_21"/>
          <p:cNvSpPr/>
          <p:nvPr/>
        </p:nvSpPr>
        <p:spPr>
          <a:xfrm>
            <a:off x="11274800" y="4928825"/>
            <a:ext cx="723000" cy="234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2847c167bf6_0_5"/>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761" name="Google Shape;761;g2847c167bf6_0_5"/>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None/>
            </a:pPr>
            <a:r>
              <a:t/>
            </a:r>
            <a:endParaRPr/>
          </a:p>
        </p:txBody>
      </p:sp>
      <p:sp>
        <p:nvSpPr>
          <p:cNvPr id="762" name="Google Shape;762;g2847c167bf6_0_5"/>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763" name="Google Shape;763;g2847c167bf6_0_5"/>
          <p:cNvPicPr preferRelativeResize="0"/>
          <p:nvPr/>
        </p:nvPicPr>
        <p:blipFill>
          <a:blip r:embed="rId3">
            <a:alphaModFix/>
          </a:blip>
          <a:stretch>
            <a:fillRect/>
          </a:stretch>
        </p:blipFill>
        <p:spPr>
          <a:xfrm>
            <a:off x="301888" y="447050"/>
            <a:ext cx="5114925" cy="2952750"/>
          </a:xfrm>
          <a:prstGeom prst="rect">
            <a:avLst/>
          </a:prstGeom>
          <a:noFill/>
          <a:ln>
            <a:noFill/>
          </a:ln>
        </p:spPr>
      </p:pic>
      <p:sp>
        <p:nvSpPr>
          <p:cNvPr id="764" name="Google Shape;764;g2847c167bf6_0_5"/>
          <p:cNvSpPr/>
          <p:nvPr/>
        </p:nvSpPr>
        <p:spPr>
          <a:xfrm>
            <a:off x="2111075" y="1569525"/>
            <a:ext cx="767400" cy="933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g2847c167bf6_0_5"/>
          <p:cNvPicPr preferRelativeResize="0"/>
          <p:nvPr/>
        </p:nvPicPr>
        <p:blipFill>
          <a:blip r:embed="rId4">
            <a:alphaModFix/>
          </a:blip>
          <a:stretch>
            <a:fillRect/>
          </a:stretch>
        </p:blipFill>
        <p:spPr>
          <a:xfrm>
            <a:off x="301900" y="3465313"/>
            <a:ext cx="5791200" cy="2676525"/>
          </a:xfrm>
          <a:prstGeom prst="rect">
            <a:avLst/>
          </a:prstGeom>
          <a:noFill/>
          <a:ln>
            <a:noFill/>
          </a:ln>
        </p:spPr>
      </p:pic>
      <p:sp>
        <p:nvSpPr>
          <p:cNvPr id="766" name="Google Shape;766;g2847c167bf6_0_5"/>
          <p:cNvSpPr/>
          <p:nvPr/>
        </p:nvSpPr>
        <p:spPr>
          <a:xfrm>
            <a:off x="2648200" y="4463675"/>
            <a:ext cx="3444900" cy="333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g2847c167bf6_0_5"/>
          <p:cNvPicPr preferRelativeResize="0"/>
          <p:nvPr/>
        </p:nvPicPr>
        <p:blipFill>
          <a:blip r:embed="rId5">
            <a:alphaModFix/>
          </a:blip>
          <a:stretch>
            <a:fillRect/>
          </a:stretch>
        </p:blipFill>
        <p:spPr>
          <a:xfrm>
            <a:off x="6659215" y="939473"/>
            <a:ext cx="4655007" cy="55027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282bd094524_0_277"/>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匯入動作檔</a:t>
            </a:r>
            <a:endParaRPr/>
          </a:p>
        </p:txBody>
      </p:sp>
      <p:sp>
        <p:nvSpPr>
          <p:cNvPr id="773" name="Google Shape;773;g282bd094524_0_27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774" name="Google Shape;774;g282bd094524_0_277"/>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Clr>
                <a:schemeClr val="dk1"/>
              </a:buClr>
              <a:buSzPts val="2700"/>
              <a:buFont typeface="Arial"/>
              <a:buNone/>
            </a:pPr>
            <a:r>
              <a:rPr lang="zh-TW"/>
              <a:t>終於可以把動作檔放到Unity用了，真是漫長的一段路(´・ω・`)</a:t>
            </a:r>
            <a:endParaRPr/>
          </a:p>
          <a:p>
            <a:pPr indent="0" lvl="0" marL="0" marR="0" rtl="0" algn="l">
              <a:lnSpc>
                <a:spcPct val="130000"/>
              </a:lnSpc>
              <a:spcBef>
                <a:spcPts val="1400"/>
              </a:spcBef>
              <a:spcAft>
                <a:spcPts val="0"/>
              </a:spcAft>
              <a:buClr>
                <a:schemeClr val="dk1"/>
              </a:buClr>
              <a:buSzPts val="2700"/>
              <a:buFont typeface="Arial"/>
              <a:buNone/>
            </a:pPr>
            <a:r>
              <a:t/>
            </a:r>
            <a:endParaRPr/>
          </a:p>
          <a:p>
            <a:pPr indent="0" lvl="0" marL="0" marR="0" rtl="0" algn="l">
              <a:lnSpc>
                <a:spcPct val="130000"/>
              </a:lnSpc>
              <a:spcBef>
                <a:spcPts val="1400"/>
              </a:spcBef>
              <a:spcAft>
                <a:spcPts val="0"/>
              </a:spcAft>
              <a:buClr>
                <a:schemeClr val="dk1"/>
              </a:buClr>
              <a:buSzPts val="2700"/>
              <a:buFont typeface="Arial"/>
              <a:buNone/>
            </a:pPr>
            <a:r>
              <a:rPr lang="zh-TW"/>
              <a:t>把剛剛處理完的FBX檔拖動到assets裡面（匯入需要等待一段時間），記得也要調成Humanoid。</a:t>
            </a:r>
            <a:endParaRPr/>
          </a:p>
        </p:txBody>
      </p:sp>
      <p:sp>
        <p:nvSpPr>
          <p:cNvPr id="775" name="Google Shape;775;g282bd094524_0_27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776" name="Google Shape;776;g282bd094524_0_277"/>
          <p:cNvPicPr preferRelativeResize="0"/>
          <p:nvPr/>
        </p:nvPicPr>
        <p:blipFill>
          <a:blip r:embed="rId3">
            <a:alphaModFix/>
          </a:blip>
          <a:stretch>
            <a:fillRect/>
          </a:stretch>
        </p:blipFill>
        <p:spPr>
          <a:xfrm>
            <a:off x="6808900" y="3621200"/>
            <a:ext cx="5030227" cy="2361300"/>
          </a:xfrm>
          <a:prstGeom prst="rect">
            <a:avLst/>
          </a:prstGeom>
          <a:noFill/>
          <a:ln>
            <a:noFill/>
          </a:ln>
        </p:spPr>
      </p:pic>
      <p:sp>
        <p:nvSpPr>
          <p:cNvPr id="777" name="Google Shape;777;g282bd094524_0_277"/>
          <p:cNvSpPr/>
          <p:nvPr/>
        </p:nvSpPr>
        <p:spPr>
          <a:xfrm>
            <a:off x="8891686" y="4468360"/>
            <a:ext cx="2986500" cy="28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282bd094524_0_277"/>
          <p:cNvSpPr/>
          <p:nvPr/>
        </p:nvSpPr>
        <p:spPr>
          <a:xfrm>
            <a:off x="11441320" y="5606936"/>
            <a:ext cx="437100" cy="35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24c2067c876_0_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加入解說音檔</a:t>
            </a:r>
            <a:endParaRPr/>
          </a:p>
        </p:txBody>
      </p:sp>
      <p:sp>
        <p:nvSpPr>
          <p:cNvPr id="784" name="Google Shape;784;g24c2067c876_0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785" name="Google Shape;785;g24c2067c876_0_0"/>
          <p:cNvSpPr txBox="1"/>
          <p:nvPr>
            <p:ph idx="2" type="body"/>
          </p:nvPr>
        </p:nvSpPr>
        <p:spPr>
          <a:xfrm>
            <a:off x="954100" y="1618600"/>
            <a:ext cx="56631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Clr>
                <a:schemeClr val="dk1"/>
              </a:buClr>
              <a:buSzPts val="2700"/>
              <a:buFont typeface="Arial"/>
              <a:buNone/>
            </a:pPr>
            <a:r>
              <a:rPr lang="zh-TW"/>
              <a:t>在Hierarchy</a:t>
            </a:r>
            <a:r>
              <a:rPr lang="zh-TW"/>
              <a:t>視窗中按右鍵新增Audio Source，接著在右方Inspector視窗中選擇音檔即可將解說音檔加入場景中。</a:t>
            </a:r>
            <a:endParaRPr/>
          </a:p>
        </p:txBody>
      </p:sp>
      <p:sp>
        <p:nvSpPr>
          <p:cNvPr id="786" name="Google Shape;786;g24c2067c876_0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787" name="Google Shape;787;g24c2067c876_0_0"/>
          <p:cNvPicPr preferRelativeResize="0"/>
          <p:nvPr/>
        </p:nvPicPr>
        <p:blipFill rotWithShape="1">
          <a:blip r:embed="rId3">
            <a:alphaModFix/>
          </a:blip>
          <a:srcRect b="0" l="3053" r="0" t="0"/>
          <a:stretch/>
        </p:blipFill>
        <p:spPr>
          <a:xfrm>
            <a:off x="6678175" y="0"/>
            <a:ext cx="5281076" cy="6858000"/>
          </a:xfrm>
          <a:prstGeom prst="rect">
            <a:avLst/>
          </a:prstGeom>
          <a:noFill/>
          <a:ln>
            <a:noFill/>
          </a:ln>
        </p:spPr>
      </p:pic>
      <p:sp>
        <p:nvSpPr>
          <p:cNvPr id="788" name="Google Shape;788;g24c2067c876_0_0"/>
          <p:cNvSpPr/>
          <p:nvPr/>
        </p:nvSpPr>
        <p:spPr>
          <a:xfrm>
            <a:off x="10320525" y="6147825"/>
            <a:ext cx="1539300" cy="41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9" name="Google Shape;789;g24c2067c876_0_0"/>
          <p:cNvPicPr preferRelativeResize="0"/>
          <p:nvPr/>
        </p:nvPicPr>
        <p:blipFill>
          <a:blip r:embed="rId4">
            <a:alphaModFix/>
          </a:blip>
          <a:stretch>
            <a:fillRect/>
          </a:stretch>
        </p:blipFill>
        <p:spPr>
          <a:xfrm>
            <a:off x="1618503" y="3880125"/>
            <a:ext cx="4008675" cy="2977875"/>
          </a:xfrm>
          <a:prstGeom prst="rect">
            <a:avLst/>
          </a:prstGeom>
          <a:noFill/>
          <a:ln>
            <a:noFill/>
          </a:ln>
        </p:spPr>
      </p:pic>
      <p:cxnSp>
        <p:nvCxnSpPr>
          <p:cNvPr id="790" name="Google Shape;790;g24c2067c876_0_0"/>
          <p:cNvCxnSpPr/>
          <p:nvPr/>
        </p:nvCxnSpPr>
        <p:spPr>
          <a:xfrm rot="10800000">
            <a:off x="5726075" y="5689900"/>
            <a:ext cx="853200" cy="15300"/>
          </a:xfrm>
          <a:prstGeom prst="straightConnector1">
            <a:avLst/>
          </a:prstGeom>
          <a:noFill/>
          <a:ln cap="flat" cmpd="sng" w="38100">
            <a:solidFill>
              <a:srgbClr val="FF0000"/>
            </a:solidFill>
            <a:prstDash val="solid"/>
            <a:round/>
            <a:headEnd len="med" w="med" type="none"/>
            <a:tailEnd len="med" w="med" type="triangle"/>
          </a:ln>
        </p:spPr>
      </p:cxnSp>
      <p:sp>
        <p:nvSpPr>
          <p:cNvPr id="791" name="Google Shape;791;g24c2067c876_0_0"/>
          <p:cNvSpPr/>
          <p:nvPr/>
        </p:nvSpPr>
        <p:spPr>
          <a:xfrm>
            <a:off x="3553950" y="4303800"/>
            <a:ext cx="2172000" cy="41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82c6501675_0_2"/>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Motion capture</a:t>
            </a:r>
            <a:endParaRPr/>
          </a:p>
        </p:txBody>
      </p:sp>
      <p:sp>
        <p:nvSpPr>
          <p:cNvPr id="173" name="Google Shape;173;g282c6501675_0_2"/>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74" name="Google Shape;174;g282c6501675_0_2"/>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175" name="Google Shape;175;g282c6501675_0_2"/>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descr="影片由張登凱學長錄製&#10;mocap source: https://www.youtube.com/watch?v=jr1NX4Jo8GE&#10;music source: https://www.youtube.com/watch?v=Nm0R9kIGjbs" id="176" name="Google Shape;176;g282c6501675_0_2" title="motion capture 6種比較">
            <a:hlinkClick r:id="rId3"/>
          </p:cNvPr>
          <p:cNvPicPr preferRelativeResize="0"/>
          <p:nvPr/>
        </p:nvPicPr>
        <p:blipFill>
          <a:blip r:embed="rId4">
            <a:alphaModFix/>
          </a:blip>
          <a:stretch>
            <a:fillRect/>
          </a:stretch>
        </p:blipFill>
        <p:spPr>
          <a:xfrm>
            <a:off x="1587113" y="1399125"/>
            <a:ext cx="9680125" cy="54450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2883d2257ca_0_3"/>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錄製影片</a:t>
            </a:r>
            <a:endParaRPr/>
          </a:p>
        </p:txBody>
      </p:sp>
      <p:sp>
        <p:nvSpPr>
          <p:cNvPr id="797" name="Google Shape;797;g2883d2257ca_0_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798" name="Google Shape;798;g2883d2257ca_0_3"/>
          <p:cNvSpPr txBox="1"/>
          <p:nvPr>
            <p:ph idx="2" type="body"/>
          </p:nvPr>
        </p:nvSpPr>
        <p:spPr>
          <a:xfrm>
            <a:off x="954100" y="1618600"/>
            <a:ext cx="103698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Clr>
                <a:schemeClr val="dk1"/>
              </a:buClr>
              <a:buSzPts val="2700"/>
              <a:buFont typeface="Arial"/>
              <a:buNone/>
            </a:pPr>
            <a:r>
              <a:rPr lang="zh-TW"/>
              <a:t>開啟Package Manager</a:t>
            </a:r>
            <a:endParaRPr/>
          </a:p>
        </p:txBody>
      </p:sp>
      <p:sp>
        <p:nvSpPr>
          <p:cNvPr id="799" name="Google Shape;799;g2883d2257ca_0_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800" name="Google Shape;800;g2883d2257ca_0_3"/>
          <p:cNvPicPr preferRelativeResize="0"/>
          <p:nvPr/>
        </p:nvPicPr>
        <p:blipFill>
          <a:blip r:embed="rId3">
            <a:alphaModFix/>
          </a:blip>
          <a:stretch>
            <a:fillRect/>
          </a:stretch>
        </p:blipFill>
        <p:spPr>
          <a:xfrm>
            <a:off x="4882550" y="242863"/>
            <a:ext cx="3524250" cy="6524625"/>
          </a:xfrm>
          <a:prstGeom prst="rect">
            <a:avLst/>
          </a:prstGeom>
          <a:noFill/>
          <a:ln>
            <a:noFill/>
          </a:ln>
        </p:spPr>
      </p:pic>
      <p:sp>
        <p:nvSpPr>
          <p:cNvPr id="801" name="Google Shape;801;g2883d2257ca_0_3"/>
          <p:cNvSpPr/>
          <p:nvPr/>
        </p:nvSpPr>
        <p:spPr>
          <a:xfrm>
            <a:off x="4956050" y="2977900"/>
            <a:ext cx="3368100" cy="44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24c2d36640e_2_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807" name="Google Shape;807;g24c2d36640e_2_3"/>
          <p:cNvSpPr txBox="1"/>
          <p:nvPr>
            <p:ph idx="2" type="body"/>
          </p:nvPr>
        </p:nvSpPr>
        <p:spPr>
          <a:xfrm>
            <a:off x="954100" y="509025"/>
            <a:ext cx="4083600" cy="51987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Clr>
                <a:schemeClr val="dk1"/>
              </a:buClr>
              <a:buSzPts val="2700"/>
              <a:buFont typeface="Arial"/>
              <a:buNone/>
            </a:pPr>
            <a:r>
              <a:rPr lang="zh-TW"/>
              <a:t>安裝：</a:t>
            </a:r>
            <a:endParaRPr/>
          </a:p>
          <a:p>
            <a:pPr indent="-400050" lvl="0" marL="457200" marR="0" rtl="0" algn="l">
              <a:lnSpc>
                <a:spcPct val="130000"/>
              </a:lnSpc>
              <a:spcBef>
                <a:spcPts val="1400"/>
              </a:spcBef>
              <a:spcAft>
                <a:spcPts val="0"/>
              </a:spcAft>
              <a:buSzPts val="2700"/>
              <a:buChar char="●"/>
            </a:pPr>
            <a:r>
              <a:rPr lang="zh-TW"/>
              <a:t>Cinemachine</a:t>
            </a:r>
            <a:endParaRPr/>
          </a:p>
          <a:p>
            <a:pPr indent="-400050" lvl="0" marL="457200" marR="0" rtl="0" algn="l">
              <a:lnSpc>
                <a:spcPct val="130000"/>
              </a:lnSpc>
              <a:spcBef>
                <a:spcPts val="0"/>
              </a:spcBef>
              <a:spcAft>
                <a:spcPts val="0"/>
              </a:spcAft>
              <a:buSzPts val="2700"/>
              <a:buChar char="●"/>
            </a:pPr>
            <a:r>
              <a:rPr lang="zh-TW"/>
              <a:t>Recorder</a:t>
            </a:r>
            <a:endParaRPr/>
          </a:p>
          <a:p>
            <a:pPr indent="0" lvl="0" marL="0" marR="0" rtl="0" algn="l">
              <a:lnSpc>
                <a:spcPct val="130000"/>
              </a:lnSpc>
              <a:spcBef>
                <a:spcPts val="1400"/>
              </a:spcBef>
              <a:spcAft>
                <a:spcPts val="0"/>
              </a:spcAft>
              <a:buNone/>
            </a:pPr>
            <a:r>
              <a:rPr lang="zh-TW"/>
              <a:t>切換到Unity Registry就可以找到，也可以在右上直接搜尋</a:t>
            </a:r>
            <a:endParaRPr/>
          </a:p>
        </p:txBody>
      </p:sp>
      <p:sp>
        <p:nvSpPr>
          <p:cNvPr id="808" name="Google Shape;808;g24c2d36640e_2_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809" name="Google Shape;809;g24c2d36640e_2_3"/>
          <p:cNvPicPr preferRelativeResize="0"/>
          <p:nvPr/>
        </p:nvPicPr>
        <p:blipFill>
          <a:blip r:embed="rId3">
            <a:alphaModFix/>
          </a:blip>
          <a:stretch>
            <a:fillRect/>
          </a:stretch>
        </p:blipFill>
        <p:spPr>
          <a:xfrm>
            <a:off x="5037692" y="0"/>
            <a:ext cx="6810516" cy="6858000"/>
          </a:xfrm>
          <a:prstGeom prst="rect">
            <a:avLst/>
          </a:prstGeom>
          <a:noFill/>
          <a:ln>
            <a:noFill/>
          </a:ln>
        </p:spPr>
      </p:pic>
      <p:sp>
        <p:nvSpPr>
          <p:cNvPr id="810" name="Google Shape;810;g24c2d36640e_2_3"/>
          <p:cNvSpPr/>
          <p:nvPr/>
        </p:nvSpPr>
        <p:spPr>
          <a:xfrm>
            <a:off x="4956050" y="128025"/>
            <a:ext cx="2027100" cy="30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24c2d36640e_2_1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816" name="Google Shape;816;g24c2d36640e_2_1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817" name="Google Shape;817;g24c2d36640e_2_13"/>
          <p:cNvPicPr preferRelativeResize="0"/>
          <p:nvPr/>
        </p:nvPicPr>
        <p:blipFill>
          <a:blip r:embed="rId3">
            <a:alphaModFix/>
          </a:blip>
          <a:stretch>
            <a:fillRect/>
          </a:stretch>
        </p:blipFill>
        <p:spPr>
          <a:xfrm>
            <a:off x="765225" y="152400"/>
            <a:ext cx="4550440" cy="5902571"/>
          </a:xfrm>
          <a:prstGeom prst="rect">
            <a:avLst/>
          </a:prstGeom>
          <a:noFill/>
          <a:ln>
            <a:noFill/>
          </a:ln>
        </p:spPr>
      </p:pic>
      <p:sp>
        <p:nvSpPr>
          <p:cNvPr id="818" name="Google Shape;818;g24c2d36640e_2_13"/>
          <p:cNvSpPr/>
          <p:nvPr/>
        </p:nvSpPr>
        <p:spPr>
          <a:xfrm>
            <a:off x="3447275" y="4837200"/>
            <a:ext cx="1868400" cy="30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9" name="Google Shape;819;g24c2d36640e_2_13"/>
          <p:cNvPicPr preferRelativeResize="0"/>
          <p:nvPr/>
        </p:nvPicPr>
        <p:blipFill rotWithShape="1">
          <a:blip r:embed="rId4">
            <a:alphaModFix/>
          </a:blip>
          <a:srcRect b="38241" l="0" r="3549" t="0"/>
          <a:stretch/>
        </p:blipFill>
        <p:spPr>
          <a:xfrm>
            <a:off x="5565800" y="152400"/>
            <a:ext cx="3215475" cy="3358875"/>
          </a:xfrm>
          <a:prstGeom prst="rect">
            <a:avLst/>
          </a:prstGeom>
          <a:noFill/>
          <a:ln>
            <a:noFill/>
          </a:ln>
        </p:spPr>
      </p:pic>
      <p:sp>
        <p:nvSpPr>
          <p:cNvPr id="820" name="Google Shape;820;g24c2d36640e_2_13"/>
          <p:cNvSpPr/>
          <p:nvPr/>
        </p:nvSpPr>
        <p:spPr>
          <a:xfrm>
            <a:off x="5565800" y="2795025"/>
            <a:ext cx="20271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1" name="Google Shape;821;g24c2d36640e_2_13"/>
          <p:cNvSpPr txBox="1"/>
          <p:nvPr/>
        </p:nvSpPr>
        <p:spPr>
          <a:xfrm>
            <a:off x="7714450" y="2795013"/>
            <a:ext cx="41577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新增Empty物件取名為Sequence</a:t>
            </a:r>
            <a:endParaRPr b="1" sz="2000">
              <a:solidFill>
                <a:srgbClr val="FF0000"/>
              </a:solidFill>
            </a:endParaRPr>
          </a:p>
        </p:txBody>
      </p:sp>
      <p:pic>
        <p:nvPicPr>
          <p:cNvPr id="822" name="Google Shape;822;g24c2d36640e_2_13"/>
          <p:cNvPicPr preferRelativeResize="0"/>
          <p:nvPr/>
        </p:nvPicPr>
        <p:blipFill>
          <a:blip r:embed="rId5">
            <a:alphaModFix/>
          </a:blip>
          <a:stretch>
            <a:fillRect/>
          </a:stretch>
        </p:blipFill>
        <p:spPr>
          <a:xfrm>
            <a:off x="5413252" y="3819700"/>
            <a:ext cx="6619801" cy="2387675"/>
          </a:xfrm>
          <a:prstGeom prst="rect">
            <a:avLst/>
          </a:prstGeom>
          <a:noFill/>
          <a:ln>
            <a:noFill/>
          </a:ln>
        </p:spPr>
      </p:pic>
      <p:sp>
        <p:nvSpPr>
          <p:cNvPr id="823" name="Google Shape;823;g24c2d36640e_2_13"/>
          <p:cNvSpPr/>
          <p:nvPr/>
        </p:nvSpPr>
        <p:spPr>
          <a:xfrm>
            <a:off x="8150559" y="5157458"/>
            <a:ext cx="1145100" cy="28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4" name="Google Shape;824;g24c2d36640e_2_13"/>
          <p:cNvSpPr txBox="1"/>
          <p:nvPr/>
        </p:nvSpPr>
        <p:spPr>
          <a:xfrm>
            <a:off x="6231350" y="5531938"/>
            <a:ext cx="49836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點擊Sequence，在Timeline視窗點Create</a:t>
            </a:r>
            <a:endParaRPr b="1" sz="200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24c2d36640e_2_3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830" name="Google Shape;830;g24c2d36640e_2_3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831" name="Google Shape;831;g24c2d36640e_2_39"/>
          <p:cNvPicPr preferRelativeResize="0"/>
          <p:nvPr/>
        </p:nvPicPr>
        <p:blipFill>
          <a:blip r:embed="rId3">
            <a:alphaModFix/>
          </a:blip>
          <a:stretch>
            <a:fillRect/>
          </a:stretch>
        </p:blipFill>
        <p:spPr>
          <a:xfrm>
            <a:off x="722112" y="0"/>
            <a:ext cx="10747772" cy="6196176"/>
          </a:xfrm>
          <a:prstGeom prst="rect">
            <a:avLst/>
          </a:prstGeom>
          <a:noFill/>
          <a:ln>
            <a:noFill/>
          </a:ln>
        </p:spPr>
      </p:pic>
      <p:sp>
        <p:nvSpPr>
          <p:cNvPr id="832" name="Google Shape;832;g24c2d36640e_2_39"/>
          <p:cNvSpPr/>
          <p:nvPr/>
        </p:nvSpPr>
        <p:spPr>
          <a:xfrm>
            <a:off x="4696975" y="4380000"/>
            <a:ext cx="1782900" cy="335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3" name="Google Shape;833;g24c2d36640e_2_39"/>
          <p:cNvSpPr txBox="1"/>
          <p:nvPr/>
        </p:nvSpPr>
        <p:spPr>
          <a:xfrm>
            <a:off x="4696975" y="5126775"/>
            <a:ext cx="69708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將場景中的人物拉至Timeline並選擇Add Animation Track</a:t>
            </a:r>
            <a:endParaRPr b="1" sz="2000">
              <a:solidFill>
                <a:srgbClr val="FF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24c2d36640e_2_5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839" name="Google Shape;839;g24c2d36640e_2_5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840" name="Google Shape;840;g24c2d36640e_2_51"/>
          <p:cNvPicPr preferRelativeResize="0"/>
          <p:nvPr/>
        </p:nvPicPr>
        <p:blipFill>
          <a:blip r:embed="rId3">
            <a:alphaModFix/>
          </a:blip>
          <a:stretch>
            <a:fillRect/>
          </a:stretch>
        </p:blipFill>
        <p:spPr>
          <a:xfrm>
            <a:off x="152400" y="1920250"/>
            <a:ext cx="11887199" cy="3263484"/>
          </a:xfrm>
          <a:prstGeom prst="rect">
            <a:avLst/>
          </a:prstGeom>
          <a:noFill/>
          <a:ln>
            <a:noFill/>
          </a:ln>
        </p:spPr>
      </p:pic>
      <p:sp>
        <p:nvSpPr>
          <p:cNvPr id="841" name="Google Shape;841;g24c2d36640e_2_51"/>
          <p:cNvSpPr/>
          <p:nvPr/>
        </p:nvSpPr>
        <p:spPr>
          <a:xfrm>
            <a:off x="1328925" y="3160825"/>
            <a:ext cx="1249800" cy="94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42" name="Google Shape;842;g24c2d36640e_2_51"/>
          <p:cNvCxnSpPr/>
          <p:nvPr/>
        </p:nvCxnSpPr>
        <p:spPr>
          <a:xfrm flipH="1" rot="10800000">
            <a:off x="2639575" y="2901825"/>
            <a:ext cx="3855600" cy="731400"/>
          </a:xfrm>
          <a:prstGeom prst="straightConnector1">
            <a:avLst/>
          </a:prstGeom>
          <a:noFill/>
          <a:ln cap="flat" cmpd="sng" w="38100">
            <a:solidFill>
              <a:srgbClr val="FF0000"/>
            </a:solidFill>
            <a:prstDash val="solid"/>
            <a:round/>
            <a:headEnd len="med" w="med" type="none"/>
            <a:tailEnd len="med" w="med" type="triangle"/>
          </a:ln>
        </p:spPr>
      </p:cxnSp>
      <p:sp>
        <p:nvSpPr>
          <p:cNvPr id="843" name="Google Shape;843;g24c2d36640e_2_51"/>
          <p:cNvSpPr txBox="1"/>
          <p:nvPr/>
        </p:nvSpPr>
        <p:spPr>
          <a:xfrm>
            <a:off x="3081525" y="3709525"/>
            <a:ext cx="69708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將動作檔拉至時間軸中</a:t>
            </a:r>
            <a:endParaRPr b="1" sz="2000">
              <a:solidFill>
                <a:srgbClr val="FF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24c2d36640e_2_10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849" name="Google Shape;849;g24c2d36640e_2_10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850" name="Google Shape;850;g24c2d36640e_2_100"/>
          <p:cNvPicPr preferRelativeResize="0"/>
          <p:nvPr/>
        </p:nvPicPr>
        <p:blipFill>
          <a:blip r:embed="rId3">
            <a:alphaModFix/>
          </a:blip>
          <a:stretch>
            <a:fillRect/>
          </a:stretch>
        </p:blipFill>
        <p:spPr>
          <a:xfrm>
            <a:off x="152400" y="152400"/>
            <a:ext cx="3876675" cy="3838575"/>
          </a:xfrm>
          <a:prstGeom prst="rect">
            <a:avLst/>
          </a:prstGeom>
          <a:noFill/>
          <a:ln>
            <a:noFill/>
          </a:ln>
        </p:spPr>
      </p:pic>
      <p:sp>
        <p:nvSpPr>
          <p:cNvPr id="851" name="Google Shape;851;g24c2d36640e_2_100"/>
          <p:cNvSpPr/>
          <p:nvPr/>
        </p:nvSpPr>
        <p:spPr>
          <a:xfrm>
            <a:off x="582175" y="1697725"/>
            <a:ext cx="1341000" cy="36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52" name="Google Shape;852;g24c2d36640e_2_100"/>
          <p:cNvPicPr preferRelativeResize="0"/>
          <p:nvPr/>
        </p:nvPicPr>
        <p:blipFill>
          <a:blip r:embed="rId4">
            <a:alphaModFix/>
          </a:blip>
          <a:stretch>
            <a:fillRect/>
          </a:stretch>
        </p:blipFill>
        <p:spPr>
          <a:xfrm>
            <a:off x="4143375" y="152400"/>
            <a:ext cx="5217024" cy="2926625"/>
          </a:xfrm>
          <a:prstGeom prst="rect">
            <a:avLst/>
          </a:prstGeom>
          <a:noFill/>
          <a:ln>
            <a:noFill/>
          </a:ln>
        </p:spPr>
      </p:pic>
      <p:sp>
        <p:nvSpPr>
          <p:cNvPr id="853" name="Google Shape;853;g24c2d36640e_2_100"/>
          <p:cNvSpPr/>
          <p:nvPr/>
        </p:nvSpPr>
        <p:spPr>
          <a:xfrm>
            <a:off x="4331225" y="1789150"/>
            <a:ext cx="3322200" cy="594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54" name="Google Shape;854;g24c2d36640e_2_100"/>
          <p:cNvPicPr preferRelativeResize="0"/>
          <p:nvPr/>
        </p:nvPicPr>
        <p:blipFill>
          <a:blip r:embed="rId5">
            <a:alphaModFix/>
          </a:blip>
          <a:stretch>
            <a:fillRect/>
          </a:stretch>
        </p:blipFill>
        <p:spPr>
          <a:xfrm>
            <a:off x="4143375" y="3385775"/>
            <a:ext cx="7713200" cy="1969550"/>
          </a:xfrm>
          <a:prstGeom prst="rect">
            <a:avLst/>
          </a:prstGeom>
          <a:noFill/>
          <a:ln>
            <a:noFill/>
          </a:ln>
        </p:spPr>
      </p:pic>
      <p:sp>
        <p:nvSpPr>
          <p:cNvPr id="855" name="Google Shape;855;g24c2d36640e_2_100"/>
          <p:cNvSpPr/>
          <p:nvPr/>
        </p:nvSpPr>
        <p:spPr>
          <a:xfrm>
            <a:off x="8232650" y="4791450"/>
            <a:ext cx="3718500" cy="487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6" name="Google Shape;856;g24c2d36640e_2_100"/>
          <p:cNvSpPr txBox="1"/>
          <p:nvPr/>
        </p:nvSpPr>
        <p:spPr>
          <a:xfrm>
            <a:off x="8735550" y="5355325"/>
            <a:ext cx="1996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把mp3檔拉進來</a:t>
            </a:r>
            <a:endParaRPr b="1" sz="2000">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g24c2d36640e_2_6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862" name="Google Shape;862;g24c2d36640e_2_6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863" name="Google Shape;863;g24c2d36640e_2_67"/>
          <p:cNvPicPr preferRelativeResize="0"/>
          <p:nvPr/>
        </p:nvPicPr>
        <p:blipFill>
          <a:blip r:embed="rId3">
            <a:alphaModFix/>
          </a:blip>
          <a:stretch>
            <a:fillRect/>
          </a:stretch>
        </p:blipFill>
        <p:spPr>
          <a:xfrm>
            <a:off x="304772" y="215470"/>
            <a:ext cx="3843550" cy="3795400"/>
          </a:xfrm>
          <a:prstGeom prst="rect">
            <a:avLst/>
          </a:prstGeom>
          <a:noFill/>
          <a:ln>
            <a:noFill/>
          </a:ln>
        </p:spPr>
      </p:pic>
      <p:pic>
        <p:nvPicPr>
          <p:cNvPr id="864" name="Google Shape;864;g24c2d36640e_2_67"/>
          <p:cNvPicPr preferRelativeResize="0"/>
          <p:nvPr/>
        </p:nvPicPr>
        <p:blipFill>
          <a:blip r:embed="rId4">
            <a:alphaModFix/>
          </a:blip>
          <a:stretch>
            <a:fillRect/>
          </a:stretch>
        </p:blipFill>
        <p:spPr>
          <a:xfrm>
            <a:off x="4300722" y="215475"/>
            <a:ext cx="5667375" cy="2247900"/>
          </a:xfrm>
          <a:prstGeom prst="rect">
            <a:avLst/>
          </a:prstGeom>
          <a:noFill/>
          <a:ln>
            <a:noFill/>
          </a:ln>
        </p:spPr>
      </p:pic>
      <p:sp>
        <p:nvSpPr>
          <p:cNvPr id="865" name="Google Shape;865;g24c2d36640e_2_67"/>
          <p:cNvSpPr/>
          <p:nvPr/>
        </p:nvSpPr>
        <p:spPr>
          <a:xfrm>
            <a:off x="734575" y="3191250"/>
            <a:ext cx="1783200" cy="36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6" name="Google Shape;866;g24c2d36640e_2_67"/>
          <p:cNvSpPr/>
          <p:nvPr/>
        </p:nvSpPr>
        <p:spPr>
          <a:xfrm>
            <a:off x="6068575" y="1514850"/>
            <a:ext cx="3596700" cy="36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7" name="Google Shape;867;g24c2d36640e_2_67"/>
          <p:cNvSpPr txBox="1"/>
          <p:nvPr/>
        </p:nvSpPr>
        <p:spPr>
          <a:xfrm>
            <a:off x="4262725" y="2463375"/>
            <a:ext cx="72084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把場景中的攝影機拉進來，選擇Create CinemachineBrain</a:t>
            </a:r>
            <a:endParaRPr b="1" sz="2000">
              <a:solidFill>
                <a:srgbClr val="FF0000"/>
              </a:solidFill>
            </a:endParaRPr>
          </a:p>
        </p:txBody>
      </p:sp>
      <p:pic>
        <p:nvPicPr>
          <p:cNvPr id="868" name="Google Shape;868;g24c2d36640e_2_67"/>
          <p:cNvPicPr preferRelativeResize="0"/>
          <p:nvPr/>
        </p:nvPicPr>
        <p:blipFill>
          <a:blip r:embed="rId5">
            <a:alphaModFix/>
          </a:blip>
          <a:stretch>
            <a:fillRect/>
          </a:stretch>
        </p:blipFill>
        <p:spPr>
          <a:xfrm>
            <a:off x="3444225" y="4332833"/>
            <a:ext cx="8410575" cy="1552575"/>
          </a:xfrm>
          <a:prstGeom prst="rect">
            <a:avLst/>
          </a:prstGeom>
          <a:noFill/>
          <a:ln>
            <a:noFill/>
          </a:ln>
        </p:spPr>
      </p:pic>
      <p:sp>
        <p:nvSpPr>
          <p:cNvPr id="869" name="Google Shape;869;g24c2d36640e_2_67"/>
          <p:cNvSpPr/>
          <p:nvPr/>
        </p:nvSpPr>
        <p:spPr>
          <a:xfrm>
            <a:off x="7226825" y="4730500"/>
            <a:ext cx="2438400" cy="36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0" name="Google Shape;870;g24c2d36640e_2_67"/>
          <p:cNvSpPr txBox="1"/>
          <p:nvPr/>
        </p:nvSpPr>
        <p:spPr>
          <a:xfrm>
            <a:off x="9794825" y="4730488"/>
            <a:ext cx="1912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右鍵新增分鏡</a:t>
            </a:r>
            <a:endParaRPr b="1" sz="2000">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24c2d36640e_2_85"/>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876" name="Google Shape;876;g24c2d36640e_2_85"/>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877" name="Google Shape;877;g24c2d36640e_2_85"/>
          <p:cNvPicPr preferRelativeResize="0"/>
          <p:nvPr/>
        </p:nvPicPr>
        <p:blipFill>
          <a:blip r:embed="rId3">
            <a:alphaModFix/>
          </a:blip>
          <a:stretch>
            <a:fillRect/>
          </a:stretch>
        </p:blipFill>
        <p:spPr>
          <a:xfrm>
            <a:off x="152400" y="137150"/>
            <a:ext cx="4198350" cy="1941575"/>
          </a:xfrm>
          <a:prstGeom prst="rect">
            <a:avLst/>
          </a:prstGeom>
          <a:noFill/>
          <a:ln>
            <a:noFill/>
          </a:ln>
        </p:spPr>
      </p:pic>
      <p:sp>
        <p:nvSpPr>
          <p:cNvPr id="878" name="Google Shape;878;g24c2d36640e_2_85"/>
          <p:cNvSpPr/>
          <p:nvPr/>
        </p:nvSpPr>
        <p:spPr>
          <a:xfrm>
            <a:off x="3444225" y="1347225"/>
            <a:ext cx="978300" cy="36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9" name="Google Shape;879;g24c2d36640e_2_85"/>
          <p:cNvSpPr txBox="1"/>
          <p:nvPr/>
        </p:nvSpPr>
        <p:spPr>
          <a:xfrm>
            <a:off x="4521800" y="909814"/>
            <a:ext cx="43662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點選剛剛的分鏡，在右邊Inspector點選Create Virtual Camera</a:t>
            </a:r>
            <a:endParaRPr b="1" sz="2000">
              <a:solidFill>
                <a:srgbClr val="FF0000"/>
              </a:solidFill>
            </a:endParaRPr>
          </a:p>
        </p:txBody>
      </p:sp>
      <p:pic>
        <p:nvPicPr>
          <p:cNvPr id="880" name="Google Shape;880;g24c2d36640e_2_85"/>
          <p:cNvPicPr preferRelativeResize="0"/>
          <p:nvPr/>
        </p:nvPicPr>
        <p:blipFill>
          <a:blip r:embed="rId4">
            <a:alphaModFix/>
          </a:blip>
          <a:stretch>
            <a:fillRect/>
          </a:stretch>
        </p:blipFill>
        <p:spPr>
          <a:xfrm>
            <a:off x="152400" y="2185400"/>
            <a:ext cx="5353050" cy="3267075"/>
          </a:xfrm>
          <a:prstGeom prst="rect">
            <a:avLst/>
          </a:prstGeom>
          <a:noFill/>
          <a:ln>
            <a:noFill/>
          </a:ln>
        </p:spPr>
      </p:pic>
      <p:sp>
        <p:nvSpPr>
          <p:cNvPr id="881" name="Google Shape;881;g24c2d36640e_2_85"/>
          <p:cNvSpPr/>
          <p:nvPr/>
        </p:nvSpPr>
        <p:spPr>
          <a:xfrm>
            <a:off x="3372450" y="4730500"/>
            <a:ext cx="2223600" cy="533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82" name="Google Shape;882;g24c2d36640e_2_85"/>
          <p:cNvPicPr preferRelativeResize="0"/>
          <p:nvPr/>
        </p:nvPicPr>
        <p:blipFill>
          <a:blip r:embed="rId5">
            <a:alphaModFix/>
          </a:blip>
          <a:stretch>
            <a:fillRect/>
          </a:stretch>
        </p:blipFill>
        <p:spPr>
          <a:xfrm>
            <a:off x="5673100" y="2985639"/>
            <a:ext cx="6381750" cy="2466824"/>
          </a:xfrm>
          <a:prstGeom prst="rect">
            <a:avLst/>
          </a:prstGeom>
          <a:noFill/>
          <a:ln>
            <a:noFill/>
          </a:ln>
        </p:spPr>
      </p:pic>
      <p:sp>
        <p:nvSpPr>
          <p:cNvPr id="883" name="Google Shape;883;g24c2d36640e_2_85"/>
          <p:cNvSpPr/>
          <p:nvPr/>
        </p:nvSpPr>
        <p:spPr>
          <a:xfrm>
            <a:off x="9239850" y="4919075"/>
            <a:ext cx="2117100" cy="36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4" name="Google Shape;884;g24c2d36640e_2_85"/>
          <p:cNvSpPr/>
          <p:nvPr/>
        </p:nvSpPr>
        <p:spPr>
          <a:xfrm>
            <a:off x="8811775" y="5004825"/>
            <a:ext cx="274200" cy="365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g24c2d36640e_2_12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890" name="Google Shape;890;g24c2d36640e_2_12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891" name="Google Shape;891;g24c2d36640e_2_121"/>
          <p:cNvPicPr preferRelativeResize="0"/>
          <p:nvPr/>
        </p:nvPicPr>
        <p:blipFill>
          <a:blip r:embed="rId3">
            <a:alphaModFix/>
          </a:blip>
          <a:stretch>
            <a:fillRect/>
          </a:stretch>
        </p:blipFill>
        <p:spPr>
          <a:xfrm>
            <a:off x="152400" y="137150"/>
            <a:ext cx="4198350" cy="1941575"/>
          </a:xfrm>
          <a:prstGeom prst="rect">
            <a:avLst/>
          </a:prstGeom>
          <a:noFill/>
          <a:ln>
            <a:noFill/>
          </a:ln>
        </p:spPr>
      </p:pic>
      <p:sp>
        <p:nvSpPr>
          <p:cNvPr id="892" name="Google Shape;892;g24c2d36640e_2_121"/>
          <p:cNvSpPr/>
          <p:nvPr/>
        </p:nvSpPr>
        <p:spPr>
          <a:xfrm>
            <a:off x="3444225" y="1347225"/>
            <a:ext cx="978300" cy="36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3" name="Google Shape;893;g24c2d36640e_2_121"/>
          <p:cNvSpPr txBox="1"/>
          <p:nvPr/>
        </p:nvSpPr>
        <p:spPr>
          <a:xfrm>
            <a:off x="4521800" y="909814"/>
            <a:ext cx="43662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點選剛剛的分鏡，在右邊Inspector點選Create Virtual Camera</a:t>
            </a:r>
            <a:endParaRPr b="1" sz="2000">
              <a:solidFill>
                <a:srgbClr val="FF0000"/>
              </a:solidFill>
            </a:endParaRPr>
          </a:p>
        </p:txBody>
      </p:sp>
      <p:pic>
        <p:nvPicPr>
          <p:cNvPr id="894" name="Google Shape;894;g24c2d36640e_2_121"/>
          <p:cNvPicPr preferRelativeResize="0"/>
          <p:nvPr/>
        </p:nvPicPr>
        <p:blipFill>
          <a:blip r:embed="rId4">
            <a:alphaModFix/>
          </a:blip>
          <a:stretch>
            <a:fillRect/>
          </a:stretch>
        </p:blipFill>
        <p:spPr>
          <a:xfrm>
            <a:off x="152400" y="2231125"/>
            <a:ext cx="9668225" cy="3672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g24c2d36640e_2_135"/>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900" name="Google Shape;900;g24c2d36640e_2_135"/>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901" name="Google Shape;901;g24c2d36640e_2_135"/>
          <p:cNvPicPr preferRelativeResize="0"/>
          <p:nvPr/>
        </p:nvPicPr>
        <p:blipFill>
          <a:blip r:embed="rId3">
            <a:alphaModFix/>
          </a:blip>
          <a:stretch>
            <a:fillRect/>
          </a:stretch>
        </p:blipFill>
        <p:spPr>
          <a:xfrm>
            <a:off x="3291850" y="59421"/>
            <a:ext cx="8614950" cy="3415304"/>
          </a:xfrm>
          <a:prstGeom prst="rect">
            <a:avLst/>
          </a:prstGeom>
          <a:noFill/>
          <a:ln>
            <a:noFill/>
          </a:ln>
        </p:spPr>
      </p:pic>
      <p:sp>
        <p:nvSpPr>
          <p:cNvPr id="902" name="Google Shape;902;g24c2d36640e_2_135"/>
          <p:cNvSpPr/>
          <p:nvPr/>
        </p:nvSpPr>
        <p:spPr>
          <a:xfrm>
            <a:off x="7428320" y="0"/>
            <a:ext cx="478800" cy="413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3" name="Google Shape;903;g24c2d36640e_2_135"/>
          <p:cNvSpPr/>
          <p:nvPr/>
        </p:nvSpPr>
        <p:spPr>
          <a:xfrm>
            <a:off x="9340245" y="2428665"/>
            <a:ext cx="1446900" cy="25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04" name="Google Shape;904;g24c2d36640e_2_135"/>
          <p:cNvPicPr preferRelativeResize="0"/>
          <p:nvPr/>
        </p:nvPicPr>
        <p:blipFill>
          <a:blip r:embed="rId4">
            <a:alphaModFix/>
          </a:blip>
          <a:stretch>
            <a:fillRect/>
          </a:stretch>
        </p:blipFill>
        <p:spPr>
          <a:xfrm>
            <a:off x="65325" y="59425"/>
            <a:ext cx="4877525" cy="5996950"/>
          </a:xfrm>
          <a:prstGeom prst="rect">
            <a:avLst/>
          </a:prstGeom>
          <a:noFill/>
          <a:ln>
            <a:noFill/>
          </a:ln>
        </p:spPr>
      </p:pic>
      <p:sp>
        <p:nvSpPr>
          <p:cNvPr id="905" name="Google Shape;905;g24c2d36640e_2_135"/>
          <p:cNvSpPr/>
          <p:nvPr/>
        </p:nvSpPr>
        <p:spPr>
          <a:xfrm>
            <a:off x="2314604" y="843706"/>
            <a:ext cx="2534700" cy="413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6" name="Google Shape;906;g24c2d36640e_2_135"/>
          <p:cNvSpPr/>
          <p:nvPr/>
        </p:nvSpPr>
        <p:spPr>
          <a:xfrm>
            <a:off x="2314600" y="2686974"/>
            <a:ext cx="2628300" cy="504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07" name="Google Shape;907;g24c2d36640e_2_135"/>
          <p:cNvPicPr preferRelativeResize="0"/>
          <p:nvPr/>
        </p:nvPicPr>
        <p:blipFill>
          <a:blip r:embed="rId5">
            <a:alphaModFix/>
          </a:blip>
          <a:stretch>
            <a:fillRect/>
          </a:stretch>
        </p:blipFill>
        <p:spPr>
          <a:xfrm>
            <a:off x="6680175" y="3916700"/>
            <a:ext cx="3388175" cy="1286250"/>
          </a:xfrm>
          <a:prstGeom prst="rect">
            <a:avLst/>
          </a:prstGeom>
          <a:noFill/>
          <a:ln>
            <a:noFill/>
          </a:ln>
        </p:spPr>
      </p:pic>
      <p:sp>
        <p:nvSpPr>
          <p:cNvPr id="908" name="Google Shape;908;g24c2d36640e_2_135"/>
          <p:cNvSpPr/>
          <p:nvPr/>
        </p:nvSpPr>
        <p:spPr>
          <a:xfrm>
            <a:off x="7060100" y="4307675"/>
            <a:ext cx="928800" cy="59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9" name="Google Shape;909;g24c2d36640e_2_135"/>
          <p:cNvSpPr txBox="1"/>
          <p:nvPr/>
        </p:nvSpPr>
        <p:spPr>
          <a:xfrm>
            <a:off x="6259150" y="5202939"/>
            <a:ext cx="43662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都設定好之後按下Play即可開始錄製</a:t>
            </a:r>
            <a:endParaRPr b="1" sz="20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4c3429c332_0_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比較</a:t>
            </a:r>
            <a:endParaRPr/>
          </a:p>
        </p:txBody>
      </p:sp>
      <p:sp>
        <p:nvSpPr>
          <p:cNvPr id="182" name="Google Shape;182;g24c3429c332_0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83" name="Google Shape;183;g24c3429c332_0_0"/>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184" name="Google Shape;184;g24c3429c332_0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descr="環繞現場 薛保瑕 2021&#10;MMDモデル：しろ様 (https://3d.nicovideo.jp/works/td34174)" id="185" name="Google Shape;185;g24c3429c332_0_0" title="環繞現場 比較版">
            <a:hlinkClick r:id="rId3"/>
          </p:cNvPr>
          <p:cNvPicPr preferRelativeResize="0"/>
          <p:nvPr/>
        </p:nvPicPr>
        <p:blipFill>
          <a:blip r:embed="rId4">
            <a:alphaModFix/>
          </a:blip>
          <a:stretch>
            <a:fillRect/>
          </a:stretch>
        </p:blipFill>
        <p:spPr>
          <a:xfrm>
            <a:off x="1243675" y="1399124"/>
            <a:ext cx="9704642" cy="54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247276e1528_0_1"/>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成果</a:t>
            </a:r>
            <a:endParaRPr/>
          </a:p>
        </p:txBody>
      </p:sp>
      <p:sp>
        <p:nvSpPr>
          <p:cNvPr id="915" name="Google Shape;915;g247276e1528_0_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916" name="Google Shape;916;g247276e1528_0_1"/>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30000"/>
              </a:lnSpc>
              <a:spcBef>
                <a:spcPts val="1400"/>
              </a:spcBef>
              <a:spcAft>
                <a:spcPts val="0"/>
              </a:spcAft>
              <a:buClr>
                <a:schemeClr val="dk1"/>
              </a:buClr>
              <a:buSzPts val="2700"/>
              <a:buFont typeface="Arial"/>
              <a:buNone/>
            </a:pPr>
            <a:r>
              <a:t/>
            </a:r>
            <a:endParaRPr/>
          </a:p>
        </p:txBody>
      </p:sp>
      <p:sp>
        <p:nvSpPr>
          <p:cNvPr id="917" name="Google Shape;917;g247276e1528_0_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descr="環繞現場 薛保瑕 2021&#10;MMDモデル：しろ様 (https://3d.nicovideo.jp/works/td34174)" id="918" name="Google Shape;918;g247276e1528_0_1" title="環繞現場 Unity Recorder版">
            <a:hlinkClick r:id="rId3"/>
          </p:cNvPr>
          <p:cNvPicPr preferRelativeResize="0"/>
          <p:nvPr/>
        </p:nvPicPr>
        <p:blipFill>
          <a:blip r:embed="rId4">
            <a:alphaModFix/>
          </a:blip>
          <a:stretch>
            <a:fillRect/>
          </a:stretch>
        </p:blipFill>
        <p:spPr>
          <a:xfrm>
            <a:off x="1574838" y="1399125"/>
            <a:ext cx="9704666" cy="54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28fef7fc061_100_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額外補充</a:t>
            </a:r>
            <a:endParaRPr/>
          </a:p>
        </p:txBody>
      </p:sp>
      <p:sp>
        <p:nvSpPr>
          <p:cNvPr id="924" name="Google Shape;924;g28fef7fc061_100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925" name="Google Shape;925;g28fef7fc061_100_0"/>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400050" lvl="0" marL="457200" marR="0" rtl="0" algn="l">
              <a:lnSpc>
                <a:spcPct val="130000"/>
              </a:lnSpc>
              <a:spcBef>
                <a:spcPts val="1400"/>
              </a:spcBef>
              <a:spcAft>
                <a:spcPts val="0"/>
              </a:spcAft>
              <a:buSzPts val="2700"/>
              <a:buChar char="●"/>
            </a:pPr>
            <a:r>
              <a:rPr lang="zh-TW"/>
              <a:t>影片轉音訊 - 使用FFmpeg</a:t>
            </a:r>
            <a:endParaRPr/>
          </a:p>
          <a:p>
            <a:pPr indent="-400050" lvl="0" marL="457200" marR="0" rtl="0" algn="l">
              <a:lnSpc>
                <a:spcPct val="130000"/>
              </a:lnSpc>
              <a:spcBef>
                <a:spcPts val="0"/>
              </a:spcBef>
              <a:spcAft>
                <a:spcPts val="0"/>
              </a:spcAft>
              <a:buSzPts val="2700"/>
              <a:buChar char="●"/>
            </a:pPr>
            <a:r>
              <a:rPr lang="zh-TW"/>
              <a:t>音檔編輯、噪音抑制</a:t>
            </a:r>
            <a:endParaRPr/>
          </a:p>
        </p:txBody>
      </p:sp>
      <p:sp>
        <p:nvSpPr>
          <p:cNvPr id="926" name="Google Shape;926;g28fef7fc061_100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g28fef7fc061_100_8"/>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FFmpeg</a:t>
            </a:r>
            <a:endParaRPr/>
          </a:p>
        </p:txBody>
      </p:sp>
      <p:sp>
        <p:nvSpPr>
          <p:cNvPr id="932" name="Google Shape;932;g28fef7fc061_100_8"/>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933" name="Google Shape;933;g28fef7fc061_100_8"/>
          <p:cNvSpPr txBox="1"/>
          <p:nvPr>
            <p:ph idx="2" type="body"/>
          </p:nvPr>
        </p:nvSpPr>
        <p:spPr>
          <a:xfrm>
            <a:off x="749800" y="1618600"/>
            <a:ext cx="108624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None/>
            </a:pPr>
            <a:r>
              <a:rPr lang="zh-TW"/>
              <a:t>VIBE</a:t>
            </a:r>
            <a:r>
              <a:rPr lang="zh-TW"/>
              <a:t>使用了FFmpeg將影片轉為一張張圖片，再對每一張圖片進行動作捕捉。實際上FFmpeg還可以對音訊與視訊做更多的處理，例如將mp4檔案轉為mp3檔案，且只需要短短幾秒鐘。</a:t>
            </a:r>
            <a:endParaRPr/>
          </a:p>
          <a:p>
            <a:pPr indent="0" lvl="0" marL="0" marR="0" rtl="0" algn="l">
              <a:lnSpc>
                <a:spcPct val="130000"/>
              </a:lnSpc>
              <a:spcBef>
                <a:spcPts val="1400"/>
              </a:spcBef>
              <a:spcAft>
                <a:spcPts val="0"/>
              </a:spcAft>
              <a:buNone/>
            </a:pPr>
            <a:r>
              <a:rPr lang="zh-TW"/>
              <a:t>最簡單的指令：</a:t>
            </a:r>
            <a:endParaRPr/>
          </a:p>
          <a:p>
            <a:pPr indent="457200" lvl="0" marL="0" marR="0" rtl="0" algn="l">
              <a:lnSpc>
                <a:spcPct val="130000"/>
              </a:lnSpc>
              <a:spcBef>
                <a:spcPts val="1400"/>
              </a:spcBef>
              <a:spcAft>
                <a:spcPts val="0"/>
              </a:spcAft>
              <a:buNone/>
            </a:pPr>
            <a:r>
              <a:rPr lang="zh-TW">
                <a:latin typeface="Courier New"/>
                <a:ea typeface="Courier New"/>
                <a:cs typeface="Courier New"/>
                <a:sym typeface="Courier New"/>
              </a:rPr>
              <a:t>ffmpeg -i {輸入檔案} {輸出檔案}</a:t>
            </a:r>
            <a:endParaRPr>
              <a:latin typeface="Courier New"/>
              <a:ea typeface="Courier New"/>
              <a:cs typeface="Courier New"/>
              <a:sym typeface="Courier New"/>
            </a:endParaRPr>
          </a:p>
          <a:p>
            <a:pPr indent="0" lvl="0" marL="0" marR="0" rtl="0" algn="l">
              <a:lnSpc>
                <a:spcPct val="130000"/>
              </a:lnSpc>
              <a:spcBef>
                <a:spcPts val="1400"/>
              </a:spcBef>
              <a:spcAft>
                <a:spcPts val="0"/>
              </a:spcAft>
              <a:buNone/>
            </a:pPr>
            <a:r>
              <a:rPr lang="zh-TW"/>
              <a:t>除此之外也可以將mp4轉為wav，或是將flv轉為mp3等，很多用途。</a:t>
            </a:r>
            <a:endParaRPr/>
          </a:p>
          <a:p>
            <a:pPr indent="0" lvl="0" marL="0" marR="0" rtl="0" algn="r">
              <a:lnSpc>
                <a:spcPct val="130000"/>
              </a:lnSpc>
              <a:spcBef>
                <a:spcPts val="1400"/>
              </a:spcBef>
              <a:spcAft>
                <a:spcPts val="0"/>
              </a:spcAft>
              <a:buNone/>
            </a:pPr>
            <a:r>
              <a:rPr lang="zh-TW" sz="2000"/>
              <a:t>關於ffmpeg的flag與指令可參考</a:t>
            </a:r>
            <a:r>
              <a:rPr lang="zh-TW" sz="2000" u="sng">
                <a:solidFill>
                  <a:schemeClr val="hlink"/>
                </a:solidFill>
                <a:hlinkClick r:id="rId3"/>
              </a:rPr>
              <a:t>此處</a:t>
            </a:r>
            <a:endParaRPr sz="2000"/>
          </a:p>
        </p:txBody>
      </p:sp>
      <p:sp>
        <p:nvSpPr>
          <p:cNvPr id="934" name="Google Shape;934;g28fef7fc061_100_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28fef7fc061_100_16"/>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Audacity</a:t>
            </a:r>
            <a:endParaRPr/>
          </a:p>
        </p:txBody>
      </p:sp>
      <p:sp>
        <p:nvSpPr>
          <p:cNvPr id="940" name="Google Shape;940;g28fef7fc061_100_1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941" name="Google Shape;941;g28fef7fc061_100_16"/>
          <p:cNvSpPr txBox="1"/>
          <p:nvPr>
            <p:ph idx="2" type="body"/>
          </p:nvPr>
        </p:nvSpPr>
        <p:spPr>
          <a:xfrm>
            <a:off x="749800" y="1618600"/>
            <a:ext cx="108624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None/>
            </a:pPr>
            <a:r>
              <a:rPr lang="zh-TW"/>
              <a:t>好用又免費的音訊編輯軟體</a:t>
            </a:r>
            <a:endParaRPr/>
          </a:p>
        </p:txBody>
      </p:sp>
      <p:sp>
        <p:nvSpPr>
          <p:cNvPr id="942" name="Google Shape;942;g28fef7fc061_100_1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943" name="Google Shape;943;g28fef7fc061_100_16">
            <a:hlinkClick r:id="rId3"/>
          </p:cNvPr>
          <p:cNvPicPr preferRelativeResize="0"/>
          <p:nvPr/>
        </p:nvPicPr>
        <p:blipFill>
          <a:blip r:embed="rId4">
            <a:alphaModFix/>
          </a:blip>
          <a:stretch>
            <a:fillRect/>
          </a:stretch>
        </p:blipFill>
        <p:spPr>
          <a:xfrm>
            <a:off x="-12" y="2214200"/>
            <a:ext cx="11935975" cy="39004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g28fef7fc061_100_24"/>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調整音量</a:t>
            </a:r>
            <a:endParaRPr/>
          </a:p>
        </p:txBody>
      </p:sp>
      <p:sp>
        <p:nvSpPr>
          <p:cNvPr id="949" name="Google Shape;949;g28fef7fc061_100_24"/>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950" name="Google Shape;950;g28fef7fc061_100_24"/>
          <p:cNvSpPr txBox="1"/>
          <p:nvPr>
            <p:ph idx="2" type="body"/>
          </p:nvPr>
        </p:nvSpPr>
        <p:spPr>
          <a:xfrm>
            <a:off x="749800" y="1618600"/>
            <a:ext cx="108624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None/>
            </a:pPr>
            <a:r>
              <a:t/>
            </a:r>
            <a:endParaRPr/>
          </a:p>
        </p:txBody>
      </p:sp>
      <p:sp>
        <p:nvSpPr>
          <p:cNvPr id="951" name="Google Shape;951;g28fef7fc061_100_24"/>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952" name="Google Shape;952;g28fef7fc061_100_24"/>
          <p:cNvPicPr preferRelativeResize="0"/>
          <p:nvPr/>
        </p:nvPicPr>
        <p:blipFill>
          <a:blip r:embed="rId3">
            <a:alphaModFix/>
          </a:blip>
          <a:stretch>
            <a:fillRect/>
          </a:stretch>
        </p:blipFill>
        <p:spPr>
          <a:xfrm>
            <a:off x="749802" y="1600200"/>
            <a:ext cx="6131199" cy="4181850"/>
          </a:xfrm>
          <a:prstGeom prst="rect">
            <a:avLst/>
          </a:prstGeom>
          <a:noFill/>
          <a:ln>
            <a:noFill/>
          </a:ln>
        </p:spPr>
      </p:pic>
      <p:pic>
        <p:nvPicPr>
          <p:cNvPr id="953" name="Google Shape;953;g28fef7fc061_100_24"/>
          <p:cNvPicPr preferRelativeResize="0"/>
          <p:nvPr/>
        </p:nvPicPr>
        <p:blipFill rotWithShape="1">
          <a:blip r:embed="rId4">
            <a:alphaModFix/>
          </a:blip>
          <a:srcRect b="0" l="0" r="43949" t="0"/>
          <a:stretch/>
        </p:blipFill>
        <p:spPr>
          <a:xfrm>
            <a:off x="7043745" y="1433700"/>
            <a:ext cx="4404549" cy="4514850"/>
          </a:xfrm>
          <a:prstGeom prst="rect">
            <a:avLst/>
          </a:prstGeom>
          <a:noFill/>
          <a:ln>
            <a:noFill/>
          </a:ln>
        </p:spPr>
      </p:pic>
      <p:sp>
        <p:nvSpPr>
          <p:cNvPr id="954" name="Google Shape;954;g28fef7fc061_100_24"/>
          <p:cNvSpPr/>
          <p:nvPr/>
        </p:nvSpPr>
        <p:spPr>
          <a:xfrm>
            <a:off x="886975" y="4166625"/>
            <a:ext cx="5852100" cy="45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5" name="Google Shape;955;g28fef7fc061_100_24"/>
          <p:cNvSpPr txBox="1"/>
          <p:nvPr/>
        </p:nvSpPr>
        <p:spPr>
          <a:xfrm>
            <a:off x="8933675" y="1831975"/>
            <a:ext cx="1996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音量大小不一致</a:t>
            </a:r>
            <a:endParaRPr b="1" sz="2000">
              <a:solidFill>
                <a:srgbClr val="FF0000"/>
              </a:solidFill>
            </a:endParaRPr>
          </a:p>
        </p:txBody>
      </p:sp>
      <p:cxnSp>
        <p:nvCxnSpPr>
          <p:cNvPr id="956" name="Google Shape;956;g28fef7fc061_100_24"/>
          <p:cNvCxnSpPr/>
          <p:nvPr/>
        </p:nvCxnSpPr>
        <p:spPr>
          <a:xfrm flipH="1">
            <a:off x="8308800" y="2261625"/>
            <a:ext cx="1005900" cy="243900"/>
          </a:xfrm>
          <a:prstGeom prst="straightConnector1">
            <a:avLst/>
          </a:prstGeom>
          <a:noFill/>
          <a:ln cap="flat" cmpd="sng" w="38100">
            <a:solidFill>
              <a:srgbClr val="FF0000"/>
            </a:solidFill>
            <a:prstDash val="solid"/>
            <a:round/>
            <a:headEnd len="med" w="med" type="none"/>
            <a:tailEnd len="med" w="med" type="triangle"/>
          </a:ln>
        </p:spPr>
      </p:cxnSp>
      <p:cxnSp>
        <p:nvCxnSpPr>
          <p:cNvPr id="957" name="Google Shape;957;g28fef7fc061_100_24"/>
          <p:cNvCxnSpPr/>
          <p:nvPr/>
        </p:nvCxnSpPr>
        <p:spPr>
          <a:xfrm flipH="1">
            <a:off x="10335875" y="2228275"/>
            <a:ext cx="99000" cy="475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g28fef7fc061_100_38"/>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963" name="Google Shape;963;g28fef7fc061_100_3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964" name="Google Shape;964;g28fef7fc061_100_38"/>
          <p:cNvPicPr preferRelativeResize="0"/>
          <p:nvPr/>
        </p:nvPicPr>
        <p:blipFill>
          <a:blip r:embed="rId3">
            <a:alphaModFix/>
          </a:blip>
          <a:stretch>
            <a:fillRect/>
          </a:stretch>
        </p:blipFill>
        <p:spPr>
          <a:xfrm>
            <a:off x="152375" y="137150"/>
            <a:ext cx="9124950" cy="5762625"/>
          </a:xfrm>
          <a:prstGeom prst="rect">
            <a:avLst/>
          </a:prstGeom>
          <a:noFill/>
          <a:ln>
            <a:noFill/>
          </a:ln>
        </p:spPr>
      </p:pic>
      <p:sp>
        <p:nvSpPr>
          <p:cNvPr id="965" name="Google Shape;965;g28fef7fc061_100_38"/>
          <p:cNvSpPr/>
          <p:nvPr/>
        </p:nvSpPr>
        <p:spPr>
          <a:xfrm>
            <a:off x="3340600" y="301950"/>
            <a:ext cx="640200" cy="374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6" name="Google Shape;966;g28fef7fc061_100_38"/>
          <p:cNvSpPr txBox="1"/>
          <p:nvPr/>
        </p:nvSpPr>
        <p:spPr>
          <a:xfrm>
            <a:off x="2228100" y="1953900"/>
            <a:ext cx="56541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將要改變音量的部分以滑鼠左鍵選取，若要選擇整個音檔可以點選有音檔名稱的灰色那條區域</a:t>
            </a:r>
            <a:endParaRPr b="1" sz="2000">
              <a:solidFill>
                <a:srgbClr val="FF0000"/>
              </a:solidFill>
            </a:endParaRPr>
          </a:p>
        </p:txBody>
      </p:sp>
      <p:pic>
        <p:nvPicPr>
          <p:cNvPr id="967" name="Google Shape;967;g28fef7fc061_100_38"/>
          <p:cNvPicPr preferRelativeResize="0"/>
          <p:nvPr/>
        </p:nvPicPr>
        <p:blipFill>
          <a:blip r:embed="rId4">
            <a:alphaModFix/>
          </a:blip>
          <a:stretch>
            <a:fillRect/>
          </a:stretch>
        </p:blipFill>
        <p:spPr>
          <a:xfrm>
            <a:off x="5178780" y="4106255"/>
            <a:ext cx="5752600" cy="2026325"/>
          </a:xfrm>
          <a:prstGeom prst="rect">
            <a:avLst/>
          </a:prstGeom>
          <a:noFill/>
          <a:ln>
            <a:noFill/>
          </a:ln>
        </p:spPr>
      </p:pic>
      <p:sp>
        <p:nvSpPr>
          <p:cNvPr id="968" name="Google Shape;968;g28fef7fc061_100_38"/>
          <p:cNvSpPr/>
          <p:nvPr/>
        </p:nvSpPr>
        <p:spPr>
          <a:xfrm>
            <a:off x="9467050" y="4106250"/>
            <a:ext cx="975300" cy="496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28fef7fc061_100_5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974" name="Google Shape;974;g28fef7fc061_100_5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975" name="Google Shape;975;g28fef7fc061_100_53"/>
          <p:cNvPicPr preferRelativeResize="0"/>
          <p:nvPr/>
        </p:nvPicPr>
        <p:blipFill>
          <a:blip r:embed="rId3">
            <a:alphaModFix/>
          </a:blip>
          <a:stretch>
            <a:fillRect/>
          </a:stretch>
        </p:blipFill>
        <p:spPr>
          <a:xfrm>
            <a:off x="152400" y="152400"/>
            <a:ext cx="4031475" cy="2596900"/>
          </a:xfrm>
          <a:prstGeom prst="rect">
            <a:avLst/>
          </a:prstGeom>
          <a:noFill/>
          <a:ln>
            <a:noFill/>
          </a:ln>
        </p:spPr>
      </p:pic>
      <p:sp>
        <p:nvSpPr>
          <p:cNvPr id="976" name="Google Shape;976;g28fef7fc061_100_53"/>
          <p:cNvSpPr txBox="1"/>
          <p:nvPr/>
        </p:nvSpPr>
        <p:spPr>
          <a:xfrm>
            <a:off x="3391400" y="960125"/>
            <a:ext cx="6629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點選預覽可以在套用之前先聽聽看是不是你要的音量，這邊基本上就是靠自己的耳朵去聽了</a:t>
            </a:r>
            <a:endParaRPr b="1" sz="2000">
              <a:solidFill>
                <a:srgbClr val="FF0000"/>
              </a:solidFill>
            </a:endParaRPr>
          </a:p>
        </p:txBody>
      </p:sp>
      <p:pic>
        <p:nvPicPr>
          <p:cNvPr id="977" name="Google Shape;977;g28fef7fc061_100_53"/>
          <p:cNvPicPr preferRelativeResize="0"/>
          <p:nvPr/>
        </p:nvPicPr>
        <p:blipFill>
          <a:blip r:embed="rId4">
            <a:alphaModFix/>
          </a:blip>
          <a:stretch>
            <a:fillRect/>
          </a:stretch>
        </p:blipFill>
        <p:spPr>
          <a:xfrm>
            <a:off x="3760082" y="1991537"/>
            <a:ext cx="8157592" cy="4040926"/>
          </a:xfrm>
          <a:prstGeom prst="rect">
            <a:avLst/>
          </a:prstGeom>
          <a:noFill/>
          <a:ln>
            <a:noFill/>
          </a:ln>
        </p:spPr>
      </p:pic>
      <p:sp>
        <p:nvSpPr>
          <p:cNvPr id="978" name="Google Shape;978;g28fef7fc061_100_53"/>
          <p:cNvSpPr txBox="1"/>
          <p:nvPr/>
        </p:nvSpPr>
        <p:spPr>
          <a:xfrm>
            <a:off x="297675" y="3825250"/>
            <a:ext cx="6629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調整之後可以明顯看到音量變得較一致，但音量增大之後，噪音也會跟著放大:(</a:t>
            </a:r>
            <a:endParaRPr b="1" sz="2000">
              <a:solidFill>
                <a:srgbClr val="FF0000"/>
              </a:solidFill>
            </a:endParaRPr>
          </a:p>
        </p:txBody>
      </p:sp>
      <p:sp>
        <p:nvSpPr>
          <p:cNvPr id="979" name="Google Shape;979;g28fef7fc061_100_53"/>
          <p:cNvSpPr/>
          <p:nvPr/>
        </p:nvSpPr>
        <p:spPr>
          <a:xfrm>
            <a:off x="1848062" y="541325"/>
            <a:ext cx="1263900" cy="501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g28fef7fc061_100_76"/>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噪音抑制</a:t>
            </a:r>
            <a:endParaRPr/>
          </a:p>
        </p:txBody>
      </p:sp>
      <p:sp>
        <p:nvSpPr>
          <p:cNvPr id="985" name="Google Shape;985;g28fef7fc061_100_7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986" name="Google Shape;986;g28fef7fc061_100_76"/>
          <p:cNvSpPr txBox="1"/>
          <p:nvPr>
            <p:ph idx="2" type="body"/>
          </p:nvPr>
        </p:nvSpPr>
        <p:spPr>
          <a:xfrm>
            <a:off x="749800" y="1618600"/>
            <a:ext cx="10862400" cy="40890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400"/>
              </a:spcBef>
              <a:spcAft>
                <a:spcPts val="0"/>
              </a:spcAft>
              <a:buNone/>
            </a:pPr>
            <a:r>
              <a:rPr lang="zh-TW"/>
              <a:t>首先，噪音抑制要做得好，必須要有一段噪音，這樣程式才會知道你要消除什麼東西。</a:t>
            </a:r>
            <a:endParaRPr/>
          </a:p>
          <a:p>
            <a:pPr indent="0" lvl="0" marL="0" marR="0" rtl="0" algn="l">
              <a:lnSpc>
                <a:spcPct val="130000"/>
              </a:lnSpc>
              <a:spcBef>
                <a:spcPts val="1400"/>
              </a:spcBef>
              <a:spcAft>
                <a:spcPts val="0"/>
              </a:spcAft>
              <a:buNone/>
            </a:pPr>
            <a:r>
              <a:rPr lang="zh-TW"/>
              <a:t>我在這個音檔中發現了一段只有噪音沒有人聲的部分。</a:t>
            </a:r>
            <a:endParaRPr/>
          </a:p>
          <a:p>
            <a:pPr indent="0" lvl="0" marL="0" marR="0" rtl="0" algn="l">
              <a:lnSpc>
                <a:spcPct val="130000"/>
              </a:lnSpc>
              <a:spcBef>
                <a:spcPts val="1400"/>
              </a:spcBef>
              <a:spcAft>
                <a:spcPts val="0"/>
              </a:spcAft>
              <a:buNone/>
            </a:pPr>
            <a:r>
              <a:rPr lang="zh-TW"/>
              <a:t>選取這段噪音並點選效果中的噪音抑制</a:t>
            </a:r>
            <a:endParaRPr/>
          </a:p>
        </p:txBody>
      </p:sp>
      <p:sp>
        <p:nvSpPr>
          <p:cNvPr id="987" name="Google Shape;987;g28fef7fc061_100_7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988" name="Google Shape;988;g28fef7fc061_100_76"/>
          <p:cNvPicPr preferRelativeResize="0"/>
          <p:nvPr/>
        </p:nvPicPr>
        <p:blipFill>
          <a:blip r:embed="rId3">
            <a:alphaModFix/>
          </a:blip>
          <a:stretch>
            <a:fillRect/>
          </a:stretch>
        </p:blipFill>
        <p:spPr>
          <a:xfrm>
            <a:off x="9171638" y="2174563"/>
            <a:ext cx="2505075" cy="4581525"/>
          </a:xfrm>
          <a:prstGeom prst="rect">
            <a:avLst/>
          </a:prstGeom>
          <a:noFill/>
          <a:ln>
            <a:noFill/>
          </a:ln>
        </p:spPr>
      </p:pic>
      <p:pic>
        <p:nvPicPr>
          <p:cNvPr id="989" name="Google Shape;989;g28fef7fc061_100_76"/>
          <p:cNvPicPr preferRelativeResize="0"/>
          <p:nvPr/>
        </p:nvPicPr>
        <p:blipFill>
          <a:blip r:embed="rId4">
            <a:alphaModFix/>
          </a:blip>
          <a:stretch>
            <a:fillRect/>
          </a:stretch>
        </p:blipFill>
        <p:spPr>
          <a:xfrm>
            <a:off x="1789469" y="4707225"/>
            <a:ext cx="7075175" cy="1296875"/>
          </a:xfrm>
          <a:prstGeom prst="rect">
            <a:avLst/>
          </a:prstGeom>
          <a:noFill/>
          <a:ln>
            <a:noFill/>
          </a:ln>
        </p:spPr>
      </p:pic>
      <p:sp>
        <p:nvSpPr>
          <p:cNvPr id="990" name="Google Shape;990;g28fef7fc061_100_76"/>
          <p:cNvSpPr/>
          <p:nvPr/>
        </p:nvSpPr>
        <p:spPr>
          <a:xfrm>
            <a:off x="6107075" y="5510200"/>
            <a:ext cx="1851300" cy="49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g28fef7fc061_100_9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996" name="Google Shape;996;g28fef7fc061_100_9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997" name="Google Shape;997;g28fef7fc061_100_93"/>
          <p:cNvPicPr preferRelativeResize="0"/>
          <p:nvPr/>
        </p:nvPicPr>
        <p:blipFill>
          <a:blip r:embed="rId3">
            <a:alphaModFix/>
          </a:blip>
          <a:stretch>
            <a:fillRect/>
          </a:stretch>
        </p:blipFill>
        <p:spPr>
          <a:xfrm>
            <a:off x="152400" y="152400"/>
            <a:ext cx="6577249" cy="5949700"/>
          </a:xfrm>
          <a:prstGeom prst="rect">
            <a:avLst/>
          </a:prstGeom>
          <a:noFill/>
          <a:ln>
            <a:noFill/>
          </a:ln>
        </p:spPr>
      </p:pic>
      <p:sp>
        <p:nvSpPr>
          <p:cNvPr id="998" name="Google Shape;998;g28fef7fc061_100_93"/>
          <p:cNvSpPr/>
          <p:nvPr/>
        </p:nvSpPr>
        <p:spPr>
          <a:xfrm>
            <a:off x="2515375" y="1547800"/>
            <a:ext cx="1851300" cy="49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9" name="Google Shape;999;g28fef7fc061_100_93"/>
          <p:cNvSpPr txBox="1"/>
          <p:nvPr/>
        </p:nvSpPr>
        <p:spPr>
          <a:xfrm>
            <a:off x="4519125" y="1547800"/>
            <a:ext cx="6629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剛剛已經選取了噪音片段，所以直接按下這個按鈕即可。</a:t>
            </a:r>
            <a:endParaRPr b="1" sz="2000">
              <a:solidFill>
                <a:srgbClr val="FF0000"/>
              </a:solidFill>
            </a:endParaRPr>
          </a:p>
          <a:p>
            <a:pPr indent="0" lvl="0" marL="0" rtl="0" algn="l">
              <a:spcBef>
                <a:spcPts val="0"/>
              </a:spcBef>
              <a:spcAft>
                <a:spcPts val="0"/>
              </a:spcAft>
              <a:buNone/>
            </a:pPr>
            <a:r>
              <a:rPr b="1" lang="zh-TW" sz="2000">
                <a:solidFill>
                  <a:srgbClr val="FF0000"/>
                </a:solidFill>
              </a:rPr>
              <a:t>按下後，此視窗會自動關閉，這是正常的。</a:t>
            </a:r>
            <a:endParaRPr b="1" sz="2000">
              <a:solidFill>
                <a:srgbClr val="FF000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g28fef7fc061_100_10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005" name="Google Shape;1005;g28fef7fc061_100_10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1006" name="Google Shape;1006;g28fef7fc061_100_106"/>
          <p:cNvPicPr preferRelativeResize="0"/>
          <p:nvPr/>
        </p:nvPicPr>
        <p:blipFill>
          <a:blip r:embed="rId3">
            <a:alphaModFix/>
          </a:blip>
          <a:stretch>
            <a:fillRect/>
          </a:stretch>
        </p:blipFill>
        <p:spPr>
          <a:xfrm>
            <a:off x="0" y="0"/>
            <a:ext cx="7667625" cy="4686300"/>
          </a:xfrm>
          <a:prstGeom prst="rect">
            <a:avLst/>
          </a:prstGeom>
          <a:noFill/>
          <a:ln>
            <a:noFill/>
          </a:ln>
        </p:spPr>
      </p:pic>
      <p:pic>
        <p:nvPicPr>
          <p:cNvPr id="1007" name="Google Shape;1007;g28fef7fc061_100_106"/>
          <p:cNvPicPr preferRelativeResize="0"/>
          <p:nvPr/>
        </p:nvPicPr>
        <p:blipFill>
          <a:blip r:embed="rId4">
            <a:alphaModFix/>
          </a:blip>
          <a:stretch>
            <a:fillRect/>
          </a:stretch>
        </p:blipFill>
        <p:spPr>
          <a:xfrm>
            <a:off x="5535175" y="1087400"/>
            <a:ext cx="6276325" cy="5700500"/>
          </a:xfrm>
          <a:prstGeom prst="rect">
            <a:avLst/>
          </a:prstGeom>
          <a:noFill/>
          <a:ln>
            <a:noFill/>
          </a:ln>
        </p:spPr>
      </p:pic>
      <p:sp>
        <p:nvSpPr>
          <p:cNvPr id="1008" name="Google Shape;1008;g28fef7fc061_100_106"/>
          <p:cNvSpPr txBox="1"/>
          <p:nvPr/>
        </p:nvSpPr>
        <p:spPr>
          <a:xfrm>
            <a:off x="0" y="4778675"/>
            <a:ext cx="5786100" cy="11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選取要過濾噪音的片段，再次開啟噪音抑制視窗，接下來就靠感覺調整（因為我也不知道怎麼調），一樣可以從預覽先確認調整後的聲音聽起來怎麼樣</a:t>
            </a:r>
            <a:endParaRPr b="1" sz="200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5"/>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300"/>
              <a:buFont typeface="Microsoft JhengHei"/>
              <a:buNone/>
            </a:pPr>
            <a:r>
              <a:rPr lang="zh-TW"/>
              <a:t>VIBE</a:t>
            </a:r>
            <a:r>
              <a:rPr lang="zh-TW"/>
              <a:t>安裝與使用</a:t>
            </a:r>
            <a:endParaRPr/>
          </a:p>
        </p:txBody>
      </p:sp>
      <p:sp>
        <p:nvSpPr>
          <p:cNvPr id="191" name="Google Shape;191;p5"/>
          <p:cNvSpPr txBox="1"/>
          <p:nvPr>
            <p:ph idx="1"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p>
            <a:pPr indent="-228600" lvl="0" marL="457200" marR="0" rtl="0" algn="l">
              <a:lnSpc>
                <a:spcPct val="90000"/>
              </a:lnSpc>
              <a:spcBef>
                <a:spcPts val="1000"/>
              </a:spcBef>
              <a:spcAft>
                <a:spcPts val="0"/>
              </a:spcAft>
              <a:buClr>
                <a:schemeClr val="lt1"/>
              </a:buClr>
              <a:buSzPts val="3200"/>
              <a:buFont typeface="Arial"/>
              <a:buNone/>
            </a:pPr>
            <a:r>
              <a:t/>
            </a:r>
            <a:endParaRPr/>
          </a:p>
        </p:txBody>
      </p:sp>
      <p:sp>
        <p:nvSpPr>
          <p:cNvPr id="192" name="Google Shape;192;p5"/>
          <p:cNvSpPr txBox="1"/>
          <p:nvPr>
            <p:ph idx="2"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lt1"/>
              </a:buClr>
              <a:buSzPts val="1200"/>
              <a:buFont typeface="Arial"/>
              <a:buNone/>
            </a:pPr>
            <a:r>
              <a:t/>
            </a:r>
            <a:endParaRPr/>
          </a:p>
        </p:txBody>
      </p:sp>
      <p:sp>
        <p:nvSpPr>
          <p:cNvPr id="193" name="Google Shape;193;p5"/>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g28fef7fc061_100_11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014" name="Google Shape;1014;g28fef7fc061_100_11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1015" name="Google Shape;1015;g28fef7fc061_100_117"/>
          <p:cNvPicPr preferRelativeResize="0"/>
          <p:nvPr/>
        </p:nvPicPr>
        <p:blipFill>
          <a:blip r:embed="rId3">
            <a:alphaModFix/>
          </a:blip>
          <a:stretch>
            <a:fillRect/>
          </a:stretch>
        </p:blipFill>
        <p:spPr>
          <a:xfrm>
            <a:off x="152400" y="152400"/>
            <a:ext cx="6665344" cy="4626275"/>
          </a:xfrm>
          <a:prstGeom prst="rect">
            <a:avLst/>
          </a:prstGeom>
          <a:noFill/>
          <a:ln>
            <a:noFill/>
          </a:ln>
        </p:spPr>
      </p:pic>
      <p:sp>
        <p:nvSpPr>
          <p:cNvPr id="1016" name="Google Shape;1016;g28fef7fc061_100_117"/>
          <p:cNvSpPr txBox="1"/>
          <p:nvPr/>
        </p:nvSpPr>
        <p:spPr>
          <a:xfrm>
            <a:off x="5151125" y="2187875"/>
            <a:ext cx="5786100" cy="11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FF0000"/>
                </a:solidFill>
              </a:rPr>
              <a:t>調整完畢後別忘了匯出為mp3</a:t>
            </a:r>
            <a:endParaRPr b="1" sz="2000">
              <a:solidFill>
                <a:srgbClr val="FF0000"/>
              </a:solidFill>
            </a:endParaRPr>
          </a:p>
        </p:txBody>
      </p:sp>
      <p:sp>
        <p:nvSpPr>
          <p:cNvPr id="1017" name="Google Shape;1017;g28fef7fc061_100_117"/>
          <p:cNvSpPr/>
          <p:nvPr/>
        </p:nvSpPr>
        <p:spPr>
          <a:xfrm>
            <a:off x="3048775" y="2124450"/>
            <a:ext cx="1851300" cy="47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g27910179600_0_4"/>
          <p:cNvSpPr txBox="1"/>
          <p:nvPr>
            <p:ph type="ctrTitle"/>
          </p:nvPr>
        </p:nvSpPr>
        <p:spPr>
          <a:xfrm>
            <a:off x="967109" y="2419102"/>
            <a:ext cx="10191300" cy="57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TW"/>
              <a:t>評分標準</a:t>
            </a:r>
            <a:endParaRPr/>
          </a:p>
        </p:txBody>
      </p:sp>
      <p:sp>
        <p:nvSpPr>
          <p:cNvPr id="1024" name="Google Shape;1024;g27910179600_0_4"/>
          <p:cNvSpPr txBox="1"/>
          <p:nvPr>
            <p:ph idx="1" type="body"/>
          </p:nvPr>
        </p:nvSpPr>
        <p:spPr>
          <a:xfrm>
            <a:off x="1242282" y="6207371"/>
            <a:ext cx="10369800" cy="2349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zh-TW"/>
              <a:t>章節05</a:t>
            </a:r>
            <a:endParaRPr/>
          </a:p>
        </p:txBody>
      </p:sp>
      <p:sp>
        <p:nvSpPr>
          <p:cNvPr id="1025" name="Google Shape;1025;g27910179600_0_4"/>
          <p:cNvSpPr txBox="1"/>
          <p:nvPr>
            <p:ph idx="2" type="body"/>
          </p:nvPr>
        </p:nvSpPr>
        <p:spPr>
          <a:xfrm>
            <a:off x="966788" y="808035"/>
            <a:ext cx="3748200" cy="1030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zh-TW"/>
              <a:t>05</a:t>
            </a:r>
            <a:endParaRPr/>
          </a:p>
        </p:txBody>
      </p:sp>
      <p:sp>
        <p:nvSpPr>
          <p:cNvPr id="1026" name="Google Shape;1026;g27910179600_0_4"/>
          <p:cNvSpPr txBox="1"/>
          <p:nvPr>
            <p:ph idx="12" type="sldNum"/>
          </p:nvPr>
        </p:nvSpPr>
        <p:spPr>
          <a:xfrm>
            <a:off x="677505" y="6196171"/>
            <a:ext cx="564900" cy="23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FFFFFF"/>
              </a:buClr>
              <a:buSzPts val="1200"/>
              <a:buFont typeface="Arial"/>
              <a:buNone/>
            </a:pPr>
            <a:r>
              <a:rPr lang="zh-TW"/>
              <a:t>P.</a:t>
            </a:r>
            <a:fld id="{00000000-1234-1234-1234-123412341234}" type="slidenum">
              <a:rPr lang="zh-TW"/>
              <a:t>‹#›</a:t>
            </a:fld>
            <a:endParaRPr/>
          </a:p>
        </p:txBody>
      </p:sp>
      <p:sp>
        <p:nvSpPr>
          <p:cNvPr id="1027" name="Google Shape;1027;g27910179600_0_4"/>
          <p:cNvSpPr txBox="1"/>
          <p:nvPr>
            <p:ph idx="3" type="body"/>
          </p:nvPr>
        </p:nvSpPr>
        <p:spPr>
          <a:xfrm>
            <a:off x="967109" y="3124542"/>
            <a:ext cx="10191300" cy="1892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8"/>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a:t>評分標準</a:t>
            </a:r>
            <a:endParaRPr/>
          </a:p>
        </p:txBody>
      </p:sp>
      <p:sp>
        <p:nvSpPr>
          <p:cNvPr id="1033" name="Google Shape;1033;p38"/>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034" name="Google Shape;1034;p38"/>
          <p:cNvSpPr txBox="1"/>
          <p:nvPr>
            <p:ph idx="2" type="body"/>
          </p:nvPr>
        </p:nvSpPr>
        <p:spPr>
          <a:xfrm>
            <a:off x="947750" y="1556288"/>
            <a:ext cx="10102800" cy="4588800"/>
          </a:xfrm>
          <a:prstGeom prst="rect">
            <a:avLst/>
          </a:prstGeom>
          <a:noFill/>
          <a:ln>
            <a:noFill/>
          </a:ln>
        </p:spPr>
        <p:txBody>
          <a:bodyPr anchorCtr="0" anchor="t" bIns="45700" lIns="91425" spcFirstLastPara="1" rIns="91425" wrap="square" tIns="45700">
            <a:noAutofit/>
          </a:bodyPr>
          <a:lstStyle/>
          <a:p>
            <a:pPr indent="-334327" lvl="0" marL="457200" rtl="0" algn="l">
              <a:lnSpc>
                <a:spcPct val="150000"/>
              </a:lnSpc>
              <a:spcBef>
                <a:spcPts val="0"/>
              </a:spcBef>
              <a:spcAft>
                <a:spcPts val="0"/>
              </a:spcAft>
              <a:buClr>
                <a:srgbClr val="00B050"/>
              </a:buClr>
              <a:buSzPts val="2400"/>
              <a:buChar char="●"/>
            </a:pPr>
            <a:r>
              <a:rPr b="1" lang="zh-TW" sz="2400">
                <a:solidFill>
                  <a:srgbClr val="00B050"/>
                </a:solidFill>
                <a:latin typeface="Mulish"/>
                <a:ea typeface="Mulish"/>
                <a:cs typeface="Mulish"/>
                <a:sym typeface="Mulish"/>
              </a:rPr>
              <a:t>Simple baseline (3pt)</a:t>
            </a:r>
            <a:endParaRPr/>
          </a:p>
          <a:p>
            <a:pPr indent="-368300" lvl="1" marL="914400" rtl="0" algn="l">
              <a:lnSpc>
                <a:spcPct val="150000"/>
              </a:lnSpc>
              <a:spcBef>
                <a:spcPts val="0"/>
              </a:spcBef>
              <a:spcAft>
                <a:spcPts val="0"/>
              </a:spcAft>
              <a:buClr>
                <a:srgbClr val="00B050"/>
              </a:buClr>
              <a:buSzPts val="2200"/>
              <a:buChar char="●"/>
            </a:pPr>
            <a:r>
              <a:rPr b="1" lang="zh-TW" sz="2200">
                <a:solidFill>
                  <a:srgbClr val="00B050"/>
                </a:solidFill>
                <a:latin typeface="Microsoft JhengHei"/>
                <a:ea typeface="Microsoft JhengHei"/>
                <a:cs typeface="Microsoft JhengHei"/>
                <a:sym typeface="Microsoft JhengHei"/>
              </a:rPr>
              <a:t>在場景中加入虛擬解說員與畫作 </a:t>
            </a:r>
            <a:r>
              <a:rPr b="1" lang="zh-TW" sz="2200">
                <a:solidFill>
                  <a:srgbClr val="00B050"/>
                </a:solidFill>
                <a:latin typeface="Mulish"/>
                <a:ea typeface="Mulish"/>
                <a:cs typeface="Mulish"/>
                <a:sym typeface="Mulish"/>
              </a:rPr>
              <a:t>(1pt)</a:t>
            </a:r>
            <a:endParaRPr b="1" sz="2200">
              <a:solidFill>
                <a:srgbClr val="00B050"/>
              </a:solidFill>
              <a:latin typeface="Mulish"/>
              <a:ea typeface="Mulish"/>
              <a:cs typeface="Mulish"/>
              <a:sym typeface="Mulish"/>
            </a:endParaRPr>
          </a:p>
          <a:p>
            <a:pPr indent="-340676" lvl="1" marL="914400" rtl="0" algn="l">
              <a:lnSpc>
                <a:spcPct val="150000"/>
              </a:lnSpc>
              <a:spcBef>
                <a:spcPts val="0"/>
              </a:spcBef>
              <a:spcAft>
                <a:spcPts val="0"/>
              </a:spcAft>
              <a:buClr>
                <a:srgbClr val="00B050"/>
              </a:buClr>
              <a:buSzPts val="2200"/>
              <a:buFont typeface="Microsoft JhengHei"/>
              <a:buChar char="●"/>
            </a:pPr>
            <a:r>
              <a:rPr b="1" lang="zh-TW" sz="2200">
                <a:solidFill>
                  <a:srgbClr val="00B050"/>
                </a:solidFill>
                <a:latin typeface="Microsoft JhengHei"/>
                <a:ea typeface="Microsoft JhengHei"/>
                <a:cs typeface="Microsoft JhengHei"/>
                <a:sym typeface="Microsoft JhengHei"/>
              </a:rPr>
              <a:t>繳交預演版影片 </a:t>
            </a:r>
            <a:r>
              <a:rPr b="1" lang="zh-TW" sz="2200">
                <a:solidFill>
                  <a:srgbClr val="00B050"/>
                </a:solidFill>
                <a:latin typeface="Mulish"/>
                <a:ea typeface="Mulish"/>
                <a:cs typeface="Mulish"/>
                <a:sym typeface="Mulish"/>
              </a:rPr>
              <a:t>(1pt)</a:t>
            </a:r>
            <a:endParaRPr b="1" sz="2200">
              <a:solidFill>
                <a:srgbClr val="00B050"/>
              </a:solidFill>
              <a:latin typeface="Microsoft JhengHei"/>
              <a:ea typeface="Microsoft JhengHei"/>
              <a:cs typeface="Microsoft JhengHei"/>
              <a:sym typeface="Microsoft JhengHei"/>
            </a:endParaRPr>
          </a:p>
          <a:p>
            <a:pPr indent="-340676" lvl="1" marL="914400" rtl="0" algn="l">
              <a:lnSpc>
                <a:spcPct val="150000"/>
              </a:lnSpc>
              <a:spcBef>
                <a:spcPts val="0"/>
              </a:spcBef>
              <a:spcAft>
                <a:spcPts val="0"/>
              </a:spcAft>
              <a:buClr>
                <a:srgbClr val="00B050"/>
              </a:buClr>
              <a:buSzPts val="2200"/>
              <a:buFont typeface="Microsoft JhengHei"/>
              <a:buChar char="●"/>
            </a:pPr>
            <a:r>
              <a:rPr b="1" lang="zh-TW" sz="2200">
                <a:solidFill>
                  <a:srgbClr val="00B050"/>
                </a:solidFill>
                <a:latin typeface="Microsoft JhengHei"/>
                <a:ea typeface="Microsoft JhengHei"/>
                <a:cs typeface="Microsoft JhengHei"/>
                <a:sym typeface="Microsoft JhengHei"/>
              </a:rPr>
              <a:t>繳交正式版影片 </a:t>
            </a:r>
            <a:r>
              <a:rPr b="1" lang="zh-TW" sz="2200">
                <a:solidFill>
                  <a:srgbClr val="00B050"/>
                </a:solidFill>
                <a:latin typeface="Mulish"/>
                <a:ea typeface="Mulish"/>
                <a:cs typeface="Mulish"/>
                <a:sym typeface="Mulish"/>
              </a:rPr>
              <a:t>(1pt)</a:t>
            </a:r>
            <a:endParaRPr b="1" sz="2200">
              <a:solidFill>
                <a:srgbClr val="00B050"/>
              </a:solidFill>
              <a:latin typeface="Microsoft JhengHei"/>
              <a:ea typeface="Microsoft JhengHei"/>
              <a:cs typeface="Microsoft JhengHei"/>
              <a:sym typeface="Microsoft JhengHei"/>
            </a:endParaRPr>
          </a:p>
          <a:p>
            <a:pPr indent="-334327" lvl="0" marL="457200" rtl="0" algn="l">
              <a:lnSpc>
                <a:spcPct val="150000"/>
              </a:lnSpc>
              <a:spcBef>
                <a:spcPts val="0"/>
              </a:spcBef>
              <a:spcAft>
                <a:spcPts val="0"/>
              </a:spcAft>
              <a:buClr>
                <a:srgbClr val="FF0000"/>
              </a:buClr>
              <a:buSzPts val="2400"/>
              <a:buChar char="●"/>
            </a:pPr>
            <a:r>
              <a:rPr b="1" lang="zh-TW" sz="2400">
                <a:solidFill>
                  <a:srgbClr val="FF0000"/>
                </a:solidFill>
                <a:latin typeface="Mulish"/>
                <a:ea typeface="Mulish"/>
                <a:cs typeface="Mulish"/>
                <a:sym typeface="Mulish"/>
              </a:rPr>
              <a:t>Medium baseline (5pt)</a:t>
            </a:r>
            <a:endParaRPr/>
          </a:p>
          <a:p>
            <a:pPr indent="-321626" lvl="1" marL="914400" rtl="0" algn="l">
              <a:lnSpc>
                <a:spcPct val="150000"/>
              </a:lnSpc>
              <a:spcBef>
                <a:spcPts val="0"/>
              </a:spcBef>
              <a:spcAft>
                <a:spcPts val="0"/>
              </a:spcAft>
              <a:buClr>
                <a:srgbClr val="FF0000"/>
              </a:buClr>
              <a:buSzPts val="1900"/>
              <a:buChar char="●"/>
            </a:pPr>
            <a:r>
              <a:rPr b="1" lang="zh-TW" sz="2200">
                <a:solidFill>
                  <a:srgbClr val="FF0000"/>
                </a:solidFill>
                <a:latin typeface="Microsoft JhengHei"/>
                <a:ea typeface="Microsoft JhengHei"/>
                <a:cs typeface="Microsoft JhengHei"/>
                <a:sym typeface="Microsoft JhengHei"/>
              </a:rPr>
              <a:t>虛擬解說員進行解說 </a:t>
            </a:r>
            <a:r>
              <a:rPr b="1" lang="zh-TW" sz="2200">
                <a:solidFill>
                  <a:srgbClr val="FF0000"/>
                </a:solidFill>
                <a:latin typeface="Mulish"/>
                <a:ea typeface="Mulish"/>
                <a:cs typeface="Mulish"/>
                <a:sym typeface="Mulish"/>
              </a:rPr>
              <a:t>(3pt)</a:t>
            </a:r>
            <a:endParaRPr b="1" sz="2200">
              <a:solidFill>
                <a:srgbClr val="FF0000"/>
              </a:solidFill>
              <a:latin typeface="Microsoft JhengHei"/>
              <a:ea typeface="Microsoft JhengHei"/>
              <a:cs typeface="Microsoft JhengHei"/>
              <a:sym typeface="Microsoft JhengHei"/>
            </a:endParaRPr>
          </a:p>
          <a:p>
            <a:pPr indent="-340676" lvl="1" marL="914400" rtl="0" algn="l">
              <a:lnSpc>
                <a:spcPct val="150000"/>
              </a:lnSpc>
              <a:spcBef>
                <a:spcPts val="0"/>
              </a:spcBef>
              <a:spcAft>
                <a:spcPts val="0"/>
              </a:spcAft>
              <a:buClr>
                <a:srgbClr val="FF0000"/>
              </a:buClr>
              <a:buSzPts val="2200"/>
              <a:buFont typeface="Microsoft JhengHei"/>
              <a:buChar char="●"/>
            </a:pPr>
            <a:r>
              <a:rPr b="1" lang="zh-TW" sz="2200">
                <a:solidFill>
                  <a:srgbClr val="FF0000"/>
                </a:solidFill>
                <a:latin typeface="Microsoft JhengHei"/>
                <a:ea typeface="Microsoft JhengHei"/>
                <a:cs typeface="Microsoft JhengHei"/>
                <a:sym typeface="Microsoft JhengHei"/>
              </a:rPr>
              <a:t>虛實左右對照影片 </a:t>
            </a:r>
            <a:r>
              <a:rPr b="1" lang="zh-TW" sz="2200">
                <a:solidFill>
                  <a:srgbClr val="FF0000"/>
                </a:solidFill>
                <a:latin typeface="Mulish"/>
                <a:ea typeface="Mulish"/>
                <a:cs typeface="Mulish"/>
                <a:sym typeface="Mulish"/>
              </a:rPr>
              <a:t>(2pt)</a:t>
            </a:r>
            <a:endParaRPr b="1" sz="2000">
              <a:solidFill>
                <a:srgbClr val="FF0000"/>
              </a:solidFill>
              <a:latin typeface="Microsoft JhengHei"/>
              <a:ea typeface="Microsoft JhengHei"/>
              <a:cs typeface="Microsoft JhengHei"/>
              <a:sym typeface="Microsoft JhengHei"/>
            </a:endParaRPr>
          </a:p>
          <a:p>
            <a:pPr indent="-334327" lvl="0" marL="457200" rtl="0" algn="l">
              <a:lnSpc>
                <a:spcPct val="150000"/>
              </a:lnSpc>
              <a:spcBef>
                <a:spcPts val="0"/>
              </a:spcBef>
              <a:spcAft>
                <a:spcPts val="0"/>
              </a:spcAft>
              <a:buClr>
                <a:srgbClr val="7030A0"/>
              </a:buClr>
              <a:buSzPts val="2400"/>
              <a:buChar char="●"/>
            </a:pPr>
            <a:r>
              <a:rPr b="1" lang="zh-TW" sz="2400">
                <a:solidFill>
                  <a:srgbClr val="7030A0"/>
                </a:solidFill>
                <a:latin typeface="Mulish"/>
                <a:ea typeface="Mulish"/>
                <a:cs typeface="Mulish"/>
                <a:sym typeface="Mulish"/>
              </a:rPr>
              <a:t>Strong baseline (2pt)</a:t>
            </a:r>
            <a:endParaRPr/>
          </a:p>
          <a:p>
            <a:pPr indent="-321626" lvl="1" marL="914400" rtl="0" algn="l">
              <a:lnSpc>
                <a:spcPct val="150000"/>
              </a:lnSpc>
              <a:spcBef>
                <a:spcPts val="0"/>
              </a:spcBef>
              <a:spcAft>
                <a:spcPts val="0"/>
              </a:spcAft>
              <a:buClr>
                <a:srgbClr val="7030A0"/>
              </a:buClr>
              <a:buSzPts val="1900"/>
              <a:buChar char="●"/>
            </a:pPr>
            <a:r>
              <a:rPr b="1" lang="zh-TW" sz="2200">
                <a:solidFill>
                  <a:srgbClr val="7030A0"/>
                </a:solidFill>
                <a:latin typeface="Microsoft JhengHei"/>
                <a:ea typeface="Microsoft JhengHei"/>
                <a:cs typeface="Microsoft JhengHei"/>
                <a:sym typeface="Microsoft JhengHei"/>
              </a:rPr>
              <a:t>加入臉部表情：眨眼、動嘴巴</a:t>
            </a:r>
            <a:endParaRPr b="1" sz="2200">
              <a:solidFill>
                <a:srgbClr val="7030A0"/>
              </a:solidFill>
              <a:latin typeface="Microsoft JhengHei"/>
              <a:ea typeface="Microsoft JhengHei"/>
              <a:cs typeface="Microsoft JhengHei"/>
              <a:sym typeface="Microsoft JhengHei"/>
            </a:endParaRPr>
          </a:p>
        </p:txBody>
      </p:sp>
      <p:sp>
        <p:nvSpPr>
          <p:cNvPr id="1035" name="Google Shape;1035;p38"/>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39"/>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300"/>
              <a:buFont typeface="Microsoft JhengHei"/>
              <a:buNone/>
            </a:pPr>
            <a:r>
              <a:rPr lang="zh-TW"/>
              <a:t>作業說明</a:t>
            </a:r>
            <a:endParaRPr/>
          </a:p>
        </p:txBody>
      </p:sp>
      <p:sp>
        <p:nvSpPr>
          <p:cNvPr id="1041" name="Google Shape;1041;p39"/>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rPr lang="zh-TW"/>
              <a:t>章節05</a:t>
            </a:r>
            <a:endParaRPr/>
          </a:p>
        </p:txBody>
      </p:sp>
      <p:sp>
        <p:nvSpPr>
          <p:cNvPr id="1042" name="Google Shape;1042;p39"/>
          <p:cNvSpPr txBox="1"/>
          <p:nvPr>
            <p:ph idx="2" type="body"/>
          </p:nvPr>
        </p:nvSpPr>
        <p:spPr>
          <a:xfrm>
            <a:off x="966788" y="808035"/>
            <a:ext cx="3748087" cy="10302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5800"/>
              <a:buNone/>
            </a:pPr>
            <a:r>
              <a:rPr lang="zh-TW"/>
              <a:t>05</a:t>
            </a:r>
            <a:endParaRPr/>
          </a:p>
        </p:txBody>
      </p:sp>
      <p:sp>
        <p:nvSpPr>
          <p:cNvPr id="1043" name="Google Shape;1043;p39"/>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1044" name="Google Shape;1044;p39"/>
          <p:cNvSpPr txBox="1"/>
          <p:nvPr>
            <p:ph idx="3"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40"/>
          <p:cNvSpPr/>
          <p:nvPr/>
        </p:nvSpPr>
        <p:spPr>
          <a:xfrm>
            <a:off x="0" y="0"/>
            <a:ext cx="12192000" cy="6858000"/>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0" name="Google Shape;1050;p40"/>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sz="4400">
                <a:solidFill>
                  <a:srgbClr val="00B050"/>
                </a:solidFill>
              </a:rPr>
              <a:t>Simple baseline (3pt)</a:t>
            </a:r>
            <a:endParaRPr/>
          </a:p>
        </p:txBody>
      </p:sp>
      <p:sp>
        <p:nvSpPr>
          <p:cNvPr id="1051" name="Google Shape;1051;p40"/>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052" name="Google Shape;1052;p40"/>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Clr>
                <a:srgbClr val="00B050"/>
              </a:buClr>
              <a:buSzPts val="2400"/>
              <a:buChar char="●"/>
            </a:pPr>
            <a:r>
              <a:rPr b="1" lang="zh-TW" sz="2400">
                <a:solidFill>
                  <a:srgbClr val="00B050"/>
                </a:solidFill>
              </a:rPr>
              <a:t>在場景中加入虛擬解說員與畫作 </a:t>
            </a:r>
            <a:r>
              <a:rPr b="1" lang="zh-TW" sz="2400">
                <a:solidFill>
                  <a:srgbClr val="00B050"/>
                </a:solidFill>
                <a:latin typeface="Mulish"/>
                <a:ea typeface="Mulish"/>
                <a:cs typeface="Mulish"/>
                <a:sym typeface="Mulish"/>
              </a:rPr>
              <a:t>(1pt)</a:t>
            </a:r>
            <a:endParaRPr b="1" sz="2400">
              <a:solidFill>
                <a:srgbClr val="00B050"/>
              </a:solidFill>
              <a:latin typeface="Mulish"/>
              <a:ea typeface="Mulish"/>
              <a:cs typeface="Mulish"/>
              <a:sym typeface="Mulish"/>
            </a:endParaRPr>
          </a:p>
          <a:p>
            <a:pPr indent="-381000" lvl="0" marL="457200" rtl="0" algn="l">
              <a:lnSpc>
                <a:spcPct val="150000"/>
              </a:lnSpc>
              <a:spcBef>
                <a:spcPts val="0"/>
              </a:spcBef>
              <a:spcAft>
                <a:spcPts val="0"/>
              </a:spcAft>
              <a:buClr>
                <a:srgbClr val="00B050"/>
              </a:buClr>
              <a:buSzPts val="2400"/>
              <a:buChar char="●"/>
            </a:pPr>
            <a:r>
              <a:rPr b="1" lang="zh-TW" sz="2400">
                <a:solidFill>
                  <a:srgbClr val="00B050"/>
                </a:solidFill>
              </a:rPr>
              <a:t>繳交預演版影片 </a:t>
            </a:r>
            <a:r>
              <a:rPr b="1" lang="zh-TW" sz="2400">
                <a:solidFill>
                  <a:srgbClr val="00B050"/>
                </a:solidFill>
                <a:latin typeface="Mulish"/>
                <a:ea typeface="Mulish"/>
                <a:cs typeface="Mulish"/>
                <a:sym typeface="Mulish"/>
              </a:rPr>
              <a:t>(1pt)</a:t>
            </a:r>
            <a:endParaRPr b="1" sz="2400">
              <a:solidFill>
                <a:srgbClr val="00B050"/>
              </a:solidFill>
            </a:endParaRPr>
          </a:p>
          <a:p>
            <a:pPr indent="-381000" lvl="0" marL="457200" rtl="0" algn="l">
              <a:lnSpc>
                <a:spcPct val="150000"/>
              </a:lnSpc>
              <a:spcBef>
                <a:spcPts val="0"/>
              </a:spcBef>
              <a:spcAft>
                <a:spcPts val="0"/>
              </a:spcAft>
              <a:buClr>
                <a:srgbClr val="00B050"/>
              </a:buClr>
              <a:buSzPts val="2400"/>
              <a:buChar char="●"/>
            </a:pPr>
            <a:r>
              <a:rPr b="1" lang="zh-TW" sz="2400">
                <a:solidFill>
                  <a:srgbClr val="00B050"/>
                </a:solidFill>
              </a:rPr>
              <a:t>繳交正式版影片 </a:t>
            </a:r>
            <a:r>
              <a:rPr b="1" lang="zh-TW" sz="2400">
                <a:solidFill>
                  <a:srgbClr val="00B050"/>
                </a:solidFill>
                <a:latin typeface="Mulish"/>
                <a:ea typeface="Mulish"/>
                <a:cs typeface="Mulish"/>
                <a:sym typeface="Mulish"/>
              </a:rPr>
              <a:t>(1pt)</a:t>
            </a:r>
            <a:endParaRPr b="1" sz="2400">
              <a:solidFill>
                <a:srgbClr val="00B050"/>
              </a:solidFill>
              <a:latin typeface="Mulish"/>
              <a:ea typeface="Mulish"/>
              <a:cs typeface="Mulish"/>
              <a:sym typeface="Mulish"/>
            </a:endParaRPr>
          </a:p>
          <a:p>
            <a:pPr indent="0" lvl="0" marL="0" rtl="0" algn="l">
              <a:lnSpc>
                <a:spcPct val="150000"/>
              </a:lnSpc>
              <a:spcBef>
                <a:spcPts val="0"/>
              </a:spcBef>
              <a:spcAft>
                <a:spcPts val="0"/>
              </a:spcAft>
              <a:buNone/>
            </a:pPr>
            <a:r>
              <a:t/>
            </a:r>
            <a:endParaRPr b="1" sz="2400">
              <a:solidFill>
                <a:srgbClr val="00B050"/>
              </a:solidFill>
              <a:latin typeface="Mulish"/>
              <a:ea typeface="Mulish"/>
              <a:cs typeface="Mulish"/>
              <a:sym typeface="Mulish"/>
            </a:endParaRPr>
          </a:p>
          <a:p>
            <a:pPr indent="0" lvl="0" marL="0" rtl="0" algn="l">
              <a:lnSpc>
                <a:spcPct val="150000"/>
              </a:lnSpc>
              <a:spcBef>
                <a:spcPts val="0"/>
              </a:spcBef>
              <a:spcAft>
                <a:spcPts val="0"/>
              </a:spcAft>
              <a:buNone/>
            </a:pPr>
            <a:r>
              <a:t/>
            </a:r>
            <a:endParaRPr b="1" sz="2400">
              <a:solidFill>
                <a:srgbClr val="00B050"/>
              </a:solidFill>
              <a:latin typeface="Mulish"/>
              <a:ea typeface="Mulish"/>
              <a:cs typeface="Mulish"/>
              <a:sym typeface="Mulish"/>
            </a:endParaRPr>
          </a:p>
          <a:p>
            <a:pPr indent="-228600" lvl="0" marL="457200" marR="0" rtl="0" algn="l">
              <a:lnSpc>
                <a:spcPct val="130000"/>
              </a:lnSpc>
              <a:spcBef>
                <a:spcPts val="1400"/>
              </a:spcBef>
              <a:spcAft>
                <a:spcPts val="0"/>
              </a:spcAft>
              <a:buClr>
                <a:srgbClr val="00B050"/>
              </a:buClr>
              <a:buSzPts val="4050"/>
              <a:buFont typeface="Arial"/>
              <a:buNone/>
            </a:pPr>
            <a:r>
              <a:t/>
            </a:r>
            <a:endParaRPr>
              <a:solidFill>
                <a:srgbClr val="00B050"/>
              </a:solidFill>
            </a:endParaRPr>
          </a:p>
        </p:txBody>
      </p:sp>
      <p:sp>
        <p:nvSpPr>
          <p:cNvPr id="1053" name="Google Shape;1053;p40"/>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1054" name="Google Shape;1054;p40"/>
          <p:cNvPicPr preferRelativeResize="0"/>
          <p:nvPr/>
        </p:nvPicPr>
        <p:blipFill>
          <a:blip r:embed="rId3">
            <a:alphaModFix/>
          </a:blip>
          <a:stretch>
            <a:fillRect/>
          </a:stretch>
        </p:blipFill>
        <p:spPr>
          <a:xfrm>
            <a:off x="4576809" y="2132575"/>
            <a:ext cx="7368349" cy="44644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g24c2d36640e_0_4"/>
          <p:cNvSpPr/>
          <p:nvPr/>
        </p:nvSpPr>
        <p:spPr>
          <a:xfrm>
            <a:off x="0" y="0"/>
            <a:ext cx="12192000" cy="6858000"/>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0" name="Google Shape;1060;g24c2d36640e_0_4"/>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sz="4400">
                <a:solidFill>
                  <a:srgbClr val="00B050"/>
                </a:solidFill>
              </a:rPr>
              <a:t>Simple baseline (3pt)</a:t>
            </a:r>
            <a:endParaRPr/>
          </a:p>
        </p:txBody>
      </p:sp>
      <p:sp>
        <p:nvSpPr>
          <p:cNvPr id="1061" name="Google Shape;1061;g24c2d36640e_0_4"/>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062" name="Google Shape;1062;g24c2d36640e_0_4"/>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zh-TW" sz="2400">
                <a:solidFill>
                  <a:srgbClr val="00B050"/>
                </a:solidFill>
              </a:rPr>
              <a:t>預演版與正式版都要全身直向、半身橫向兩種影片</a:t>
            </a:r>
            <a:endParaRPr b="1" sz="2400">
              <a:solidFill>
                <a:srgbClr val="00B050"/>
              </a:solidFill>
              <a:latin typeface="Mulish"/>
              <a:ea typeface="Mulish"/>
              <a:cs typeface="Mulish"/>
              <a:sym typeface="Mulish"/>
            </a:endParaRPr>
          </a:p>
          <a:p>
            <a:pPr indent="0" lvl="0" marL="0" rtl="0" algn="l">
              <a:lnSpc>
                <a:spcPct val="150000"/>
              </a:lnSpc>
              <a:spcBef>
                <a:spcPts val="0"/>
              </a:spcBef>
              <a:spcAft>
                <a:spcPts val="0"/>
              </a:spcAft>
              <a:buNone/>
            </a:pPr>
            <a:r>
              <a:t/>
            </a:r>
            <a:endParaRPr b="1" sz="2400">
              <a:solidFill>
                <a:srgbClr val="00B050"/>
              </a:solidFill>
              <a:latin typeface="Mulish"/>
              <a:ea typeface="Mulish"/>
              <a:cs typeface="Mulish"/>
              <a:sym typeface="Mulish"/>
            </a:endParaRPr>
          </a:p>
          <a:p>
            <a:pPr indent="-228600" lvl="0" marL="457200" marR="0" rtl="0" algn="l">
              <a:lnSpc>
                <a:spcPct val="130000"/>
              </a:lnSpc>
              <a:spcBef>
                <a:spcPts val="1400"/>
              </a:spcBef>
              <a:spcAft>
                <a:spcPts val="0"/>
              </a:spcAft>
              <a:buClr>
                <a:srgbClr val="00B050"/>
              </a:buClr>
              <a:buSzPts val="4050"/>
              <a:buFont typeface="Arial"/>
              <a:buNone/>
            </a:pPr>
            <a:r>
              <a:t/>
            </a:r>
            <a:endParaRPr>
              <a:solidFill>
                <a:srgbClr val="00B050"/>
              </a:solidFill>
            </a:endParaRPr>
          </a:p>
        </p:txBody>
      </p:sp>
      <p:sp>
        <p:nvSpPr>
          <p:cNvPr id="1063" name="Google Shape;1063;g24c2d36640e_0_4"/>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1064" name="Google Shape;1064;g24c2d36640e_0_4"/>
          <p:cNvPicPr preferRelativeResize="0"/>
          <p:nvPr/>
        </p:nvPicPr>
        <p:blipFill rotWithShape="1">
          <a:blip r:embed="rId3">
            <a:alphaModFix/>
          </a:blip>
          <a:srcRect b="0" l="0" r="10530" t="10530"/>
          <a:stretch/>
        </p:blipFill>
        <p:spPr>
          <a:xfrm>
            <a:off x="1242400" y="2382100"/>
            <a:ext cx="6083798" cy="3422126"/>
          </a:xfrm>
          <a:prstGeom prst="rect">
            <a:avLst/>
          </a:prstGeom>
          <a:noFill/>
          <a:ln>
            <a:noFill/>
          </a:ln>
        </p:spPr>
      </p:pic>
      <p:pic>
        <p:nvPicPr>
          <p:cNvPr id="1065" name="Google Shape;1065;g24c2d36640e_0_4"/>
          <p:cNvPicPr preferRelativeResize="0"/>
          <p:nvPr/>
        </p:nvPicPr>
        <p:blipFill rotWithShape="1">
          <a:blip r:embed="rId4">
            <a:alphaModFix/>
          </a:blip>
          <a:srcRect b="5240" l="35024" r="34976" t="0"/>
          <a:stretch/>
        </p:blipFill>
        <p:spPr>
          <a:xfrm>
            <a:off x="8125949" y="179838"/>
            <a:ext cx="3657600" cy="64983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41"/>
          <p:cNvSpPr/>
          <p:nvPr/>
        </p:nvSpPr>
        <p:spPr>
          <a:xfrm>
            <a:off x="0" y="0"/>
            <a:ext cx="12192000" cy="6858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1" name="Google Shape;1071;p41"/>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sz="4400">
                <a:solidFill>
                  <a:srgbClr val="FF0000"/>
                </a:solidFill>
              </a:rPr>
              <a:t>Medium baseline (5pt)</a:t>
            </a:r>
            <a:endParaRPr/>
          </a:p>
        </p:txBody>
      </p:sp>
      <p:sp>
        <p:nvSpPr>
          <p:cNvPr id="1072" name="Google Shape;1072;p41"/>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073" name="Google Shape;1073;p41"/>
          <p:cNvSpPr txBox="1"/>
          <p:nvPr>
            <p:ph idx="2" type="body"/>
          </p:nvPr>
        </p:nvSpPr>
        <p:spPr>
          <a:xfrm>
            <a:off x="954100" y="1560575"/>
            <a:ext cx="10102800" cy="4147200"/>
          </a:xfrm>
          <a:prstGeom prst="rect">
            <a:avLst/>
          </a:prstGeom>
          <a:noFill/>
          <a:ln>
            <a:noFill/>
          </a:ln>
        </p:spPr>
        <p:txBody>
          <a:bodyPr anchorCtr="0" anchor="t" bIns="45700" lIns="91425" spcFirstLastPara="1" rIns="91425" wrap="square" tIns="45700">
            <a:noAutofit/>
          </a:bodyPr>
          <a:lstStyle/>
          <a:p>
            <a:pPr indent="-457200" lvl="0" marL="457200" rtl="0" algn="l">
              <a:lnSpc>
                <a:spcPct val="150000"/>
              </a:lnSpc>
              <a:spcBef>
                <a:spcPts val="0"/>
              </a:spcBef>
              <a:spcAft>
                <a:spcPts val="0"/>
              </a:spcAft>
              <a:buClr>
                <a:srgbClr val="FF0000"/>
              </a:buClr>
              <a:buSzPts val="3600"/>
              <a:buChar char="•"/>
            </a:pPr>
            <a:r>
              <a:rPr b="1" lang="zh-TW" sz="2400">
                <a:solidFill>
                  <a:srgbClr val="FF0000"/>
                </a:solidFill>
              </a:rPr>
              <a:t>虛擬解說員進行解說 (3pt)（需使用Unity內建Recorder錄製）</a:t>
            </a:r>
            <a:endParaRPr b="1" sz="2400">
              <a:solidFill>
                <a:srgbClr val="FF0000"/>
              </a:solidFill>
            </a:endParaRPr>
          </a:p>
        </p:txBody>
      </p:sp>
      <p:sp>
        <p:nvSpPr>
          <p:cNvPr id="1074" name="Google Shape;1074;p41"/>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descr="環繞現場 薛保瑕 2021&#10;MMDモデル：しろ様 (https://3d.nicovideo.jp/works/td34174)" id="1075" name="Google Shape;1075;p41" title="環繞現場 Unity Recorder版">
            <a:hlinkClick r:id="rId3"/>
          </p:cNvPr>
          <p:cNvPicPr preferRelativeResize="0"/>
          <p:nvPr/>
        </p:nvPicPr>
        <p:blipFill>
          <a:blip r:embed="rId4">
            <a:alphaModFix/>
          </a:blip>
          <a:stretch>
            <a:fillRect/>
          </a:stretch>
        </p:blipFill>
        <p:spPr>
          <a:xfrm>
            <a:off x="1950125" y="2190725"/>
            <a:ext cx="8110750" cy="456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g28bc097ceb0_24_20"/>
          <p:cNvSpPr/>
          <p:nvPr/>
        </p:nvSpPr>
        <p:spPr>
          <a:xfrm>
            <a:off x="0" y="0"/>
            <a:ext cx="12192000" cy="6858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1" name="Google Shape;1081;g28bc097ceb0_24_2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sz="4400">
                <a:solidFill>
                  <a:srgbClr val="FF0000"/>
                </a:solidFill>
              </a:rPr>
              <a:t>Medium baseline (5pt)</a:t>
            </a:r>
            <a:endParaRPr/>
          </a:p>
        </p:txBody>
      </p:sp>
      <p:sp>
        <p:nvSpPr>
          <p:cNvPr id="1082" name="Google Shape;1082;g28bc097ceb0_24_2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083" name="Google Shape;1083;g28bc097ceb0_24_20"/>
          <p:cNvSpPr txBox="1"/>
          <p:nvPr>
            <p:ph idx="2" type="body"/>
          </p:nvPr>
        </p:nvSpPr>
        <p:spPr>
          <a:xfrm>
            <a:off x="954100" y="1560575"/>
            <a:ext cx="10102800" cy="4147200"/>
          </a:xfrm>
          <a:prstGeom prst="rect">
            <a:avLst/>
          </a:prstGeom>
          <a:noFill/>
          <a:ln>
            <a:noFill/>
          </a:ln>
        </p:spPr>
        <p:txBody>
          <a:bodyPr anchorCtr="0" anchor="t" bIns="45700" lIns="91425" spcFirstLastPara="1" rIns="91425" wrap="square" tIns="45700">
            <a:noAutofit/>
          </a:bodyPr>
          <a:lstStyle/>
          <a:p>
            <a:pPr indent="-469900" lvl="0" marL="457200" rtl="0" algn="l">
              <a:lnSpc>
                <a:spcPct val="150000"/>
              </a:lnSpc>
              <a:spcBef>
                <a:spcPts val="0"/>
              </a:spcBef>
              <a:spcAft>
                <a:spcPts val="0"/>
              </a:spcAft>
              <a:buClr>
                <a:srgbClr val="FF0000"/>
              </a:buClr>
              <a:buSzPts val="3800"/>
              <a:buChar char="•"/>
            </a:pPr>
            <a:r>
              <a:rPr b="1" lang="zh-TW" sz="2400">
                <a:solidFill>
                  <a:srgbClr val="FF0000"/>
                </a:solidFill>
              </a:rPr>
              <a:t>虛實左右對照影片 (2pt)</a:t>
            </a:r>
            <a:endParaRPr b="1" sz="2600">
              <a:solidFill>
                <a:srgbClr val="FF0000"/>
              </a:solidFill>
            </a:endParaRPr>
          </a:p>
        </p:txBody>
      </p:sp>
      <p:sp>
        <p:nvSpPr>
          <p:cNvPr id="1084" name="Google Shape;1084;g28bc097ceb0_24_2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descr="環繞現場 薛保瑕 2021&#10;MMDモデル：しろ様 (https://3d.nicovideo.jp/works/td34174)" id="1085" name="Google Shape;1085;g28bc097ceb0_24_20" title="環繞現場 比較版">
            <a:hlinkClick r:id="rId3"/>
          </p:cNvPr>
          <p:cNvPicPr preferRelativeResize="0"/>
          <p:nvPr/>
        </p:nvPicPr>
        <p:blipFill>
          <a:blip r:embed="rId4">
            <a:alphaModFix/>
          </a:blip>
          <a:stretch>
            <a:fillRect/>
          </a:stretch>
        </p:blipFill>
        <p:spPr>
          <a:xfrm>
            <a:off x="2052825" y="2147900"/>
            <a:ext cx="8267325" cy="46504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42"/>
          <p:cNvSpPr/>
          <p:nvPr/>
        </p:nvSpPr>
        <p:spPr>
          <a:xfrm>
            <a:off x="0" y="0"/>
            <a:ext cx="12192000" cy="6858000"/>
          </a:xfrm>
          <a:prstGeom prst="rect">
            <a:avLst/>
          </a:prstGeom>
          <a:noFill/>
          <a:ln cap="flat" cmpd="sng" w="762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1" name="Google Shape;1091;p42"/>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300"/>
              <a:buFont typeface="Microsoft JhengHei"/>
              <a:buNone/>
            </a:pPr>
            <a:r>
              <a:rPr lang="zh-TW" sz="4400">
                <a:solidFill>
                  <a:srgbClr val="7030A0"/>
                </a:solidFill>
              </a:rPr>
              <a:t>Strong baseline (2pt)</a:t>
            </a:r>
            <a:endParaRPr/>
          </a:p>
        </p:txBody>
      </p:sp>
      <p:sp>
        <p:nvSpPr>
          <p:cNvPr id="1092" name="Google Shape;1092;p42"/>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90000"/>
              </a:lnSpc>
              <a:spcBef>
                <a:spcPts val="1000"/>
              </a:spcBef>
              <a:spcAft>
                <a:spcPts val="0"/>
              </a:spcAft>
              <a:buClr>
                <a:schemeClr val="dk1"/>
              </a:buClr>
              <a:buSzPts val="1200"/>
              <a:buFont typeface="Arial"/>
              <a:buNone/>
            </a:pPr>
            <a:r>
              <a:t/>
            </a:r>
            <a:endParaRPr/>
          </a:p>
        </p:txBody>
      </p:sp>
      <p:sp>
        <p:nvSpPr>
          <p:cNvPr id="1093" name="Google Shape;1093;p42"/>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p>
            <a:pPr indent="-457200" lvl="0" marL="457200" rtl="0" algn="l">
              <a:lnSpc>
                <a:spcPct val="150000"/>
              </a:lnSpc>
              <a:spcBef>
                <a:spcPts val="0"/>
              </a:spcBef>
              <a:spcAft>
                <a:spcPts val="0"/>
              </a:spcAft>
              <a:buClr>
                <a:srgbClr val="7030A0"/>
              </a:buClr>
              <a:buSzPts val="3600"/>
              <a:buChar char="•"/>
            </a:pPr>
            <a:r>
              <a:rPr b="1" lang="zh-TW" sz="2400">
                <a:solidFill>
                  <a:srgbClr val="7030A0"/>
                </a:solidFill>
              </a:rPr>
              <a:t>加入臉部表情：眨眼、動嘴巴</a:t>
            </a:r>
            <a:endParaRPr b="1" sz="2400">
              <a:solidFill>
                <a:srgbClr val="7030A0"/>
              </a:solidFill>
            </a:endParaRPr>
          </a:p>
        </p:txBody>
      </p:sp>
      <p:sp>
        <p:nvSpPr>
          <p:cNvPr id="1094" name="Google Shape;1094;p42"/>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43"/>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300"/>
              <a:buFont typeface="Microsoft JhengHei"/>
              <a:buNone/>
            </a:pPr>
            <a:r>
              <a:rPr lang="zh-TW"/>
              <a:t>繳交資訊</a:t>
            </a:r>
            <a:endParaRPr/>
          </a:p>
        </p:txBody>
      </p:sp>
      <p:sp>
        <p:nvSpPr>
          <p:cNvPr id="1100" name="Google Shape;1100;p43"/>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rPr lang="zh-TW"/>
              <a:t>章節06</a:t>
            </a:r>
            <a:endParaRPr/>
          </a:p>
        </p:txBody>
      </p:sp>
      <p:sp>
        <p:nvSpPr>
          <p:cNvPr id="1101" name="Google Shape;1101;p43"/>
          <p:cNvSpPr txBox="1"/>
          <p:nvPr>
            <p:ph idx="2" type="body"/>
          </p:nvPr>
        </p:nvSpPr>
        <p:spPr>
          <a:xfrm>
            <a:off x="966788" y="808035"/>
            <a:ext cx="3748087" cy="10302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5800"/>
              <a:buNone/>
            </a:pPr>
            <a:r>
              <a:rPr lang="zh-TW"/>
              <a:t>06</a:t>
            </a:r>
            <a:endParaRPr/>
          </a:p>
        </p:txBody>
      </p:sp>
      <p:sp>
        <p:nvSpPr>
          <p:cNvPr id="1102" name="Google Shape;1102;p43"/>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
        <p:nvSpPr>
          <p:cNvPr id="1103" name="Google Shape;1103;p43"/>
          <p:cNvSpPr txBox="1"/>
          <p:nvPr>
            <p:ph idx="3"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內容頁">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章節頁_章節3">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章節頁_章節1">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章節頁_章節2">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章節頁_章節N">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首頁">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2021-11-03T01:57:43Z</dcterms:created>
  <dc:creator>Microsoft Office User</dc:creator>
</cp:coreProperties>
</file>